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3" r:id="rId4"/>
    <p:sldId id="287" r:id="rId5"/>
    <p:sldId id="257" r:id="rId6"/>
    <p:sldId id="263" r:id="rId7"/>
    <p:sldId id="288" r:id="rId8"/>
    <p:sldId id="258" r:id="rId9"/>
    <p:sldId id="259" r:id="rId10"/>
    <p:sldId id="261" r:id="rId11"/>
    <p:sldId id="260" r:id="rId12"/>
    <p:sldId id="262" r:id="rId13"/>
    <p:sldId id="278" r:id="rId14"/>
    <p:sldId id="279" r:id="rId15"/>
    <p:sldId id="274" r:id="rId16"/>
    <p:sldId id="283" r:id="rId17"/>
    <p:sldId id="289" r:id="rId18"/>
    <p:sldId id="264" r:id="rId19"/>
    <p:sldId id="267" r:id="rId20"/>
    <p:sldId id="268" r:id="rId21"/>
    <p:sldId id="269" r:id="rId22"/>
    <p:sldId id="270" r:id="rId23"/>
    <p:sldId id="276" r:id="rId24"/>
    <p:sldId id="277" r:id="rId25"/>
    <p:sldId id="280" r:id="rId26"/>
    <p:sldId id="284" r:id="rId27"/>
    <p:sldId id="266" r:id="rId28"/>
    <p:sldId id="265" r:id="rId29"/>
    <p:sldId id="272" r:id="rId30"/>
    <p:sldId id="281" r:id="rId31"/>
    <p:sldId id="285" r:id="rId32"/>
    <p:sldId id="282" r:id="rId33"/>
    <p:sldId id="292" r:id="rId34"/>
    <p:sldId id="290" r:id="rId35"/>
    <p:sldId id="291" r:id="rId36"/>
    <p:sldId id="286" r:id="rId37"/>
    <p:sldId id="293" r:id="rId38"/>
    <p:sldId id="294" r:id="rId3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D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0" autoAdjust="0"/>
    <p:restoredTop sz="94660"/>
  </p:normalViewPr>
  <p:slideViewPr>
    <p:cSldViewPr snapToGrid="0">
      <p:cViewPr varScale="1">
        <p:scale>
          <a:sx n="52" d="100"/>
          <a:sy n="52" d="100"/>
        </p:scale>
        <p:origin x="10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3E039-400F-4091-BB25-514522A57AE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lt-LT"/>
        </a:p>
      </dgm:t>
    </dgm:pt>
    <dgm:pt modelId="{52F4414F-A01A-4F29-998A-DF75AD9482D7}">
      <dgm:prSet phldrT="[Tekstas]"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lt-LT" sz="2800" b="1" dirty="0">
              <a:solidFill>
                <a:schemeClr val="tx1"/>
              </a:solidFill>
              <a:effectLst>
                <a:outerShdw blurRad="38100" dist="38100" dir="2700000" algn="tl">
                  <a:srgbClr val="000000">
                    <a:alpha val="43137"/>
                  </a:srgbClr>
                </a:outerShdw>
              </a:effectLst>
            </a:rPr>
            <a:t>Įsivertinimas</a:t>
          </a:r>
        </a:p>
      </dgm:t>
    </dgm:pt>
    <dgm:pt modelId="{B356C053-14B1-47B7-8F7B-377BCA28852D}" type="parTrans" cxnId="{DD5E1E79-F895-4AD4-99D0-C81D6F957B3E}">
      <dgm:prSet/>
      <dgm:spPr/>
      <dgm:t>
        <a:bodyPr/>
        <a:lstStyle/>
        <a:p>
          <a:endParaRPr lang="lt-LT"/>
        </a:p>
      </dgm:t>
    </dgm:pt>
    <dgm:pt modelId="{22D7CD86-4831-4C95-8F4D-0709B0E4698C}" type="sibTrans" cxnId="{DD5E1E79-F895-4AD4-99D0-C81D6F957B3E}">
      <dgm:prSet/>
      <dgm:spPr/>
      <dgm:t>
        <a:bodyPr/>
        <a:lstStyle/>
        <a:p>
          <a:endParaRPr lang="lt-LT"/>
        </a:p>
      </dgm:t>
    </dgm:pt>
    <dgm:pt modelId="{084F566D-A156-4670-8FA0-606DAB110B45}">
      <dgm:prSet phldrT="[Tekstas]" custT="1">
        <dgm:style>
          <a:lnRef idx="1">
            <a:schemeClr val="accent5"/>
          </a:lnRef>
          <a:fillRef idx="2">
            <a:schemeClr val="accent5"/>
          </a:fillRef>
          <a:effectRef idx="1">
            <a:schemeClr val="accent5"/>
          </a:effectRef>
          <a:fontRef idx="minor">
            <a:schemeClr val="dk1"/>
          </a:fontRef>
        </dgm:style>
      </dgm:prSet>
      <dgm:spPr>
        <a:ln/>
      </dgm:spPr>
      <dgm:t>
        <a:bodyPr/>
        <a:lstStyle/>
        <a:p>
          <a:r>
            <a:rPr lang="lt-LT" sz="2400" dirty="0"/>
            <a:t>Įsivertinimo galimybės</a:t>
          </a:r>
        </a:p>
      </dgm:t>
    </dgm:pt>
    <dgm:pt modelId="{E7CC7947-6324-4D11-9C36-0491DA2B981B}" type="parTrans" cxnId="{45EE2E43-2965-4481-AF4E-FC36590F8952}">
      <dgm:prSet/>
      <dgm:spPr/>
      <dgm:t>
        <a:bodyPr/>
        <a:lstStyle/>
        <a:p>
          <a:endParaRPr lang="lt-LT"/>
        </a:p>
      </dgm:t>
    </dgm:pt>
    <dgm:pt modelId="{F8FB8EE3-E471-4E1F-9FC2-0E656FEA56CE}" type="sibTrans" cxnId="{45EE2E43-2965-4481-AF4E-FC36590F8952}">
      <dgm:prSet/>
      <dgm:spPr/>
      <dgm:t>
        <a:bodyPr/>
        <a:lstStyle/>
        <a:p>
          <a:endParaRPr lang="lt-LT"/>
        </a:p>
      </dgm:t>
    </dgm:pt>
    <dgm:pt modelId="{110FA794-3CDF-439A-9EB1-2FDED02619A5}">
      <dgm:prSet phldrT="[Tekstas]" custT="1">
        <dgm:style>
          <a:lnRef idx="1">
            <a:schemeClr val="accent5"/>
          </a:lnRef>
          <a:fillRef idx="2">
            <a:schemeClr val="accent5"/>
          </a:fillRef>
          <a:effectRef idx="1">
            <a:schemeClr val="accent5"/>
          </a:effectRef>
          <a:fontRef idx="minor">
            <a:schemeClr val="dk1"/>
          </a:fontRef>
        </dgm:style>
      </dgm:prSet>
      <dgm:spPr/>
      <dgm:t>
        <a:bodyPr/>
        <a:lstStyle/>
        <a:p>
          <a:r>
            <a:rPr lang="lt-LT" sz="2400" dirty="0"/>
            <a:t>Kokia paskirtis?</a:t>
          </a:r>
        </a:p>
      </dgm:t>
    </dgm:pt>
    <dgm:pt modelId="{95267643-64AA-44D0-88CE-515A209893BC}" type="parTrans" cxnId="{C1B37FD3-6518-464C-9A98-4BE9EAC982EA}">
      <dgm:prSet/>
      <dgm:spPr/>
      <dgm:t>
        <a:bodyPr/>
        <a:lstStyle/>
        <a:p>
          <a:endParaRPr lang="lt-LT"/>
        </a:p>
      </dgm:t>
    </dgm:pt>
    <dgm:pt modelId="{B5AFECE6-520C-4E12-A544-BE062C2F3863}" type="sibTrans" cxnId="{C1B37FD3-6518-464C-9A98-4BE9EAC982EA}">
      <dgm:prSet/>
      <dgm:spPr/>
      <dgm:t>
        <a:bodyPr/>
        <a:lstStyle/>
        <a:p>
          <a:endParaRPr lang="lt-LT"/>
        </a:p>
      </dgm:t>
    </dgm:pt>
    <dgm:pt modelId="{5D9AB575-E3AD-4950-B3F8-F8438E19520A}">
      <dgm:prSet phldrT="[Tekstas]" custT="1">
        <dgm:style>
          <a:lnRef idx="1">
            <a:schemeClr val="accent5"/>
          </a:lnRef>
          <a:fillRef idx="2">
            <a:schemeClr val="accent5"/>
          </a:fillRef>
          <a:effectRef idx="1">
            <a:schemeClr val="accent5"/>
          </a:effectRef>
          <a:fontRef idx="minor">
            <a:schemeClr val="dk1"/>
          </a:fontRef>
        </dgm:style>
      </dgm:prSet>
      <dgm:spPr/>
      <dgm:t>
        <a:bodyPr/>
        <a:lstStyle/>
        <a:p>
          <a:r>
            <a:rPr lang="lt-LT" sz="2800" dirty="0"/>
            <a:t>Etapai</a:t>
          </a:r>
        </a:p>
      </dgm:t>
    </dgm:pt>
    <dgm:pt modelId="{F57D372B-EB86-4D2F-B72D-475E7C0D45DF}" type="parTrans" cxnId="{D12434DF-BF7D-4D8C-9F8F-81EC42993790}">
      <dgm:prSet/>
      <dgm:spPr/>
      <dgm:t>
        <a:bodyPr/>
        <a:lstStyle/>
        <a:p>
          <a:endParaRPr lang="lt-LT"/>
        </a:p>
      </dgm:t>
    </dgm:pt>
    <dgm:pt modelId="{0801F046-6AE0-4F6F-B95C-17FC128565C6}" type="sibTrans" cxnId="{D12434DF-BF7D-4D8C-9F8F-81EC42993790}">
      <dgm:prSet/>
      <dgm:spPr/>
      <dgm:t>
        <a:bodyPr/>
        <a:lstStyle/>
        <a:p>
          <a:endParaRPr lang="lt-LT"/>
        </a:p>
      </dgm:t>
    </dgm:pt>
    <dgm:pt modelId="{BB706D13-F31F-4460-9080-4C12CD08104D}">
      <dgm:prSet phldrT="[Tekstas]" custT="1">
        <dgm:style>
          <a:lnRef idx="1">
            <a:schemeClr val="accent5"/>
          </a:lnRef>
          <a:fillRef idx="2">
            <a:schemeClr val="accent5"/>
          </a:fillRef>
          <a:effectRef idx="1">
            <a:schemeClr val="accent5"/>
          </a:effectRef>
          <a:fontRef idx="minor">
            <a:schemeClr val="dk1"/>
          </a:fontRef>
        </dgm:style>
      </dgm:prSet>
      <dgm:spPr/>
      <dgm:t>
        <a:bodyPr/>
        <a:lstStyle/>
        <a:p>
          <a:r>
            <a:rPr lang="lt-LT" sz="2800" dirty="0"/>
            <a:t>Organizavimas</a:t>
          </a:r>
        </a:p>
      </dgm:t>
    </dgm:pt>
    <dgm:pt modelId="{DD6C3E7D-CF26-4DD8-9B4C-888C3DE4F008}" type="parTrans" cxnId="{D09A7A75-6682-4095-849F-BA96A9E7C946}">
      <dgm:prSet/>
      <dgm:spPr/>
      <dgm:t>
        <a:bodyPr/>
        <a:lstStyle/>
        <a:p>
          <a:endParaRPr lang="lt-LT"/>
        </a:p>
      </dgm:t>
    </dgm:pt>
    <dgm:pt modelId="{99E1CEFA-A109-4D19-A32C-3E393604DA52}" type="sibTrans" cxnId="{D09A7A75-6682-4095-849F-BA96A9E7C946}">
      <dgm:prSet/>
      <dgm:spPr/>
      <dgm:t>
        <a:bodyPr/>
        <a:lstStyle/>
        <a:p>
          <a:endParaRPr lang="lt-LT"/>
        </a:p>
      </dgm:t>
    </dgm:pt>
    <dgm:pt modelId="{FFC94D87-4C1A-481F-A1F0-D6A386CC1F15}">
      <dgm:prSet>
        <dgm:style>
          <a:lnRef idx="1">
            <a:schemeClr val="accent5"/>
          </a:lnRef>
          <a:fillRef idx="2">
            <a:schemeClr val="accent5"/>
          </a:fillRef>
          <a:effectRef idx="1">
            <a:schemeClr val="accent5"/>
          </a:effectRef>
          <a:fontRef idx="minor">
            <a:schemeClr val="dk1"/>
          </a:fontRef>
        </dgm:style>
      </dgm:prSet>
      <dgm:spPr>
        <a:ln/>
      </dgm:spPr>
      <dgm:t>
        <a:bodyPr/>
        <a:lstStyle/>
        <a:p>
          <a:endParaRPr lang="lt-LT"/>
        </a:p>
      </dgm:t>
    </dgm:pt>
    <dgm:pt modelId="{6C6C658E-D0C9-4F38-92D7-37DF58DB4533}" type="parTrans" cxnId="{81301DE9-3062-4ECB-9CED-48970F79412B}">
      <dgm:prSet/>
      <dgm:spPr/>
      <dgm:t>
        <a:bodyPr/>
        <a:lstStyle/>
        <a:p>
          <a:endParaRPr lang="lt-LT"/>
        </a:p>
      </dgm:t>
    </dgm:pt>
    <dgm:pt modelId="{0B20CFC0-6AC7-4B35-B7C3-A6085C153B64}" type="sibTrans" cxnId="{81301DE9-3062-4ECB-9CED-48970F79412B}">
      <dgm:prSet/>
      <dgm:spPr/>
      <dgm:t>
        <a:bodyPr/>
        <a:lstStyle/>
        <a:p>
          <a:endParaRPr lang="lt-LT"/>
        </a:p>
      </dgm:t>
    </dgm:pt>
    <dgm:pt modelId="{15EC9FB7-BC06-4FA6-95D0-A0F0623B19D2}">
      <dgm:prSet>
        <dgm:style>
          <a:lnRef idx="1">
            <a:schemeClr val="accent5"/>
          </a:lnRef>
          <a:fillRef idx="2">
            <a:schemeClr val="accent5"/>
          </a:fillRef>
          <a:effectRef idx="1">
            <a:schemeClr val="accent5"/>
          </a:effectRef>
          <a:fontRef idx="minor">
            <a:schemeClr val="dk1"/>
          </a:fontRef>
        </dgm:style>
      </dgm:prSet>
      <dgm:spPr/>
      <dgm:t>
        <a:bodyPr/>
        <a:lstStyle/>
        <a:p>
          <a:endParaRPr lang="lt-LT"/>
        </a:p>
      </dgm:t>
    </dgm:pt>
    <dgm:pt modelId="{E7C34A4C-3818-466D-A451-38F99E574423}" type="parTrans" cxnId="{BEFBEF29-B7AF-4CC9-998B-98505C9A3A67}">
      <dgm:prSet/>
      <dgm:spPr/>
      <dgm:t>
        <a:bodyPr/>
        <a:lstStyle/>
        <a:p>
          <a:endParaRPr lang="lt-LT"/>
        </a:p>
      </dgm:t>
    </dgm:pt>
    <dgm:pt modelId="{2CAE86D9-D061-4D14-8B4B-699605DB3497}" type="sibTrans" cxnId="{BEFBEF29-B7AF-4CC9-998B-98505C9A3A67}">
      <dgm:prSet/>
      <dgm:spPr/>
      <dgm:t>
        <a:bodyPr/>
        <a:lstStyle/>
        <a:p>
          <a:endParaRPr lang="lt-LT"/>
        </a:p>
      </dgm:t>
    </dgm:pt>
    <dgm:pt modelId="{55738E1A-F01D-4A6D-B19A-CFC9D4C02AD8}">
      <dgm:prSet custT="1">
        <dgm:style>
          <a:lnRef idx="1">
            <a:schemeClr val="accent5"/>
          </a:lnRef>
          <a:fillRef idx="2">
            <a:schemeClr val="accent5"/>
          </a:fillRef>
          <a:effectRef idx="1">
            <a:schemeClr val="accent5"/>
          </a:effectRef>
          <a:fontRef idx="minor">
            <a:schemeClr val="dk1"/>
          </a:fontRef>
        </dgm:style>
      </dgm:prSet>
      <dgm:spPr/>
      <dgm:t>
        <a:bodyPr/>
        <a:lstStyle/>
        <a:p>
          <a:endParaRPr lang="lt-LT" sz="2800"/>
        </a:p>
      </dgm:t>
    </dgm:pt>
    <dgm:pt modelId="{0C85D139-3CC0-4D5C-A31D-3440659311EC}" type="parTrans" cxnId="{B4CA57B7-9877-4C63-9CAC-1270B7134BC4}">
      <dgm:prSet/>
      <dgm:spPr/>
      <dgm:t>
        <a:bodyPr/>
        <a:lstStyle/>
        <a:p>
          <a:endParaRPr lang="lt-LT"/>
        </a:p>
      </dgm:t>
    </dgm:pt>
    <dgm:pt modelId="{4ADA2C7F-9D14-411F-96B1-B70950E52A43}" type="sibTrans" cxnId="{B4CA57B7-9877-4C63-9CAC-1270B7134BC4}">
      <dgm:prSet/>
      <dgm:spPr/>
      <dgm:t>
        <a:bodyPr/>
        <a:lstStyle/>
        <a:p>
          <a:endParaRPr lang="lt-LT"/>
        </a:p>
      </dgm:t>
    </dgm:pt>
    <dgm:pt modelId="{60814A1E-DC35-40B8-9ABC-915BA8BA7404}" type="pres">
      <dgm:prSet presAssocID="{A8A3E039-400F-4091-BB25-514522A57AE1}" presName="cycle" presStyleCnt="0">
        <dgm:presLayoutVars>
          <dgm:chMax val="1"/>
          <dgm:dir/>
          <dgm:animLvl val="ctr"/>
          <dgm:resizeHandles val="exact"/>
        </dgm:presLayoutVars>
      </dgm:prSet>
      <dgm:spPr/>
    </dgm:pt>
    <dgm:pt modelId="{FA6C29B3-8080-471F-9581-522163663D88}" type="pres">
      <dgm:prSet presAssocID="{52F4414F-A01A-4F29-998A-DF75AD9482D7}" presName="centerShape" presStyleLbl="node0" presStyleIdx="0" presStyleCnt="1" custScaleX="172109" custScaleY="101087" custLinFactNeighborX="1867" custLinFactNeighborY="1244"/>
      <dgm:spPr/>
    </dgm:pt>
    <dgm:pt modelId="{C2ACA9AF-44FA-432B-BD45-8F0716B9F0D0}" type="pres">
      <dgm:prSet presAssocID="{E7CC7947-6324-4D11-9C36-0491DA2B981B}" presName="Name9" presStyleLbl="parChTrans1D2" presStyleIdx="0" presStyleCnt="7"/>
      <dgm:spPr/>
    </dgm:pt>
    <dgm:pt modelId="{AEDEAF9C-F2FE-4EB1-9844-9C37C72002C6}" type="pres">
      <dgm:prSet presAssocID="{E7CC7947-6324-4D11-9C36-0491DA2B981B}" presName="connTx" presStyleLbl="parChTrans1D2" presStyleIdx="0" presStyleCnt="7"/>
      <dgm:spPr/>
    </dgm:pt>
    <dgm:pt modelId="{BE1A4ADF-FD6E-4F48-AC04-9B87C56DFAEC}" type="pres">
      <dgm:prSet presAssocID="{084F566D-A156-4670-8FA0-606DAB110B45}" presName="node" presStyleLbl="node1" presStyleIdx="0" presStyleCnt="7" custScaleX="200744" custScaleY="76502">
        <dgm:presLayoutVars>
          <dgm:bulletEnabled val="1"/>
        </dgm:presLayoutVars>
      </dgm:prSet>
      <dgm:spPr/>
    </dgm:pt>
    <dgm:pt modelId="{2889A057-14A7-41F6-9F66-3CB9A34A9CD1}" type="pres">
      <dgm:prSet presAssocID="{6C6C658E-D0C9-4F38-92D7-37DF58DB4533}" presName="Name9" presStyleLbl="parChTrans1D2" presStyleIdx="1" presStyleCnt="7"/>
      <dgm:spPr/>
    </dgm:pt>
    <dgm:pt modelId="{B3531B37-1EF5-43FD-B147-AF3AB2117CCF}" type="pres">
      <dgm:prSet presAssocID="{6C6C658E-D0C9-4F38-92D7-37DF58DB4533}" presName="connTx" presStyleLbl="parChTrans1D2" presStyleIdx="1" presStyleCnt="7"/>
      <dgm:spPr/>
    </dgm:pt>
    <dgm:pt modelId="{550BA8D9-876D-464B-9CEF-FC05B4241203}" type="pres">
      <dgm:prSet presAssocID="{FFC94D87-4C1A-481F-A1F0-D6A386CC1F15}" presName="node" presStyleLbl="node1" presStyleIdx="1" presStyleCnt="7" custScaleX="189393" custScaleY="75354" custRadScaleRad="122606" custRadScaleInc="52850">
        <dgm:presLayoutVars>
          <dgm:bulletEnabled val="1"/>
        </dgm:presLayoutVars>
      </dgm:prSet>
      <dgm:spPr/>
    </dgm:pt>
    <dgm:pt modelId="{B2262CF2-D186-4B0E-BCA7-233BF6EC2B0B}" type="pres">
      <dgm:prSet presAssocID="{95267643-64AA-44D0-88CE-515A209893BC}" presName="Name9" presStyleLbl="parChTrans1D2" presStyleIdx="2" presStyleCnt="7"/>
      <dgm:spPr/>
    </dgm:pt>
    <dgm:pt modelId="{445140C0-EFBD-4591-842C-B8B507658F9B}" type="pres">
      <dgm:prSet presAssocID="{95267643-64AA-44D0-88CE-515A209893BC}" presName="connTx" presStyleLbl="parChTrans1D2" presStyleIdx="2" presStyleCnt="7"/>
      <dgm:spPr/>
    </dgm:pt>
    <dgm:pt modelId="{284A20A7-081A-469F-B1BB-2F47CB9252B9}" type="pres">
      <dgm:prSet presAssocID="{110FA794-3CDF-439A-9EB1-2FDED02619A5}" presName="node" presStyleLbl="node1" presStyleIdx="2" presStyleCnt="7" custScaleX="165804" custScaleY="68185" custRadScaleRad="121527" custRadScaleInc="-7810">
        <dgm:presLayoutVars>
          <dgm:bulletEnabled val="1"/>
        </dgm:presLayoutVars>
      </dgm:prSet>
      <dgm:spPr/>
    </dgm:pt>
    <dgm:pt modelId="{88F5C6D7-1A4D-476F-9C1B-DCA5F0B7F62F}" type="pres">
      <dgm:prSet presAssocID="{E7C34A4C-3818-466D-A451-38F99E574423}" presName="Name9" presStyleLbl="parChTrans1D2" presStyleIdx="3" presStyleCnt="7"/>
      <dgm:spPr/>
    </dgm:pt>
    <dgm:pt modelId="{27CC4057-23DC-4A8B-8DF7-A284D5B0C195}" type="pres">
      <dgm:prSet presAssocID="{E7C34A4C-3818-466D-A451-38F99E574423}" presName="connTx" presStyleLbl="parChTrans1D2" presStyleIdx="3" presStyleCnt="7"/>
      <dgm:spPr/>
    </dgm:pt>
    <dgm:pt modelId="{58E632C4-F64F-436C-AB62-57CCE5F9D660}" type="pres">
      <dgm:prSet presAssocID="{15EC9FB7-BC06-4FA6-95D0-A0F0623B19D2}" presName="node" presStyleLbl="node1" presStyleIdx="3" presStyleCnt="7" custScaleX="190789" custScaleY="75715" custRadScaleRad="127205" custRadScaleInc="-61422">
        <dgm:presLayoutVars>
          <dgm:bulletEnabled val="1"/>
        </dgm:presLayoutVars>
      </dgm:prSet>
      <dgm:spPr/>
    </dgm:pt>
    <dgm:pt modelId="{B72A13C0-57CB-4209-A6C3-D3EE7548858C}" type="pres">
      <dgm:prSet presAssocID="{F57D372B-EB86-4D2F-B72D-475E7C0D45DF}" presName="Name9" presStyleLbl="parChTrans1D2" presStyleIdx="4" presStyleCnt="7"/>
      <dgm:spPr/>
    </dgm:pt>
    <dgm:pt modelId="{1523FDE0-64C7-4568-938D-464DCE613EBF}" type="pres">
      <dgm:prSet presAssocID="{F57D372B-EB86-4D2F-B72D-475E7C0D45DF}" presName="connTx" presStyleLbl="parChTrans1D2" presStyleIdx="4" presStyleCnt="7"/>
      <dgm:spPr/>
    </dgm:pt>
    <dgm:pt modelId="{DFC08864-5B1D-45BA-9DCF-A7078A5FC933}" type="pres">
      <dgm:prSet presAssocID="{5D9AB575-E3AD-4950-B3F8-F8438E19520A}" presName="node" presStyleLbl="node1" presStyleIdx="4" presStyleCnt="7" custScaleX="185050" custScaleY="64520" custRadScaleRad="108520" custRadScaleInc="29436">
        <dgm:presLayoutVars>
          <dgm:bulletEnabled val="1"/>
        </dgm:presLayoutVars>
      </dgm:prSet>
      <dgm:spPr/>
    </dgm:pt>
    <dgm:pt modelId="{F8745C8F-721B-4692-B45B-4E3E27A52DE4}" type="pres">
      <dgm:prSet presAssocID="{DD6C3E7D-CF26-4DD8-9B4C-888C3DE4F008}" presName="Name9" presStyleLbl="parChTrans1D2" presStyleIdx="5" presStyleCnt="7"/>
      <dgm:spPr/>
    </dgm:pt>
    <dgm:pt modelId="{A4746698-720A-4850-AD5C-F5B0934DF09D}" type="pres">
      <dgm:prSet presAssocID="{DD6C3E7D-CF26-4DD8-9B4C-888C3DE4F008}" presName="connTx" presStyleLbl="parChTrans1D2" presStyleIdx="5" presStyleCnt="7"/>
      <dgm:spPr/>
    </dgm:pt>
    <dgm:pt modelId="{D91C89E7-B6EB-469B-878F-4D3D06D5F09C}" type="pres">
      <dgm:prSet presAssocID="{BB706D13-F31F-4460-9080-4C12CD08104D}" presName="node" presStyleLbl="node1" presStyleIdx="5" presStyleCnt="7" custScaleX="180989" custScaleY="78290" custRadScaleRad="127482" custRadScaleInc="12017">
        <dgm:presLayoutVars>
          <dgm:bulletEnabled val="1"/>
        </dgm:presLayoutVars>
      </dgm:prSet>
      <dgm:spPr/>
    </dgm:pt>
    <dgm:pt modelId="{7D696338-CD76-48E3-BF87-3586E23A6FE9}" type="pres">
      <dgm:prSet presAssocID="{0C85D139-3CC0-4D5C-A31D-3440659311EC}" presName="Name9" presStyleLbl="parChTrans1D2" presStyleIdx="6" presStyleCnt="7"/>
      <dgm:spPr/>
    </dgm:pt>
    <dgm:pt modelId="{D9A33B9D-BB61-44F3-96A5-CE4806A7FAA4}" type="pres">
      <dgm:prSet presAssocID="{0C85D139-3CC0-4D5C-A31D-3440659311EC}" presName="connTx" presStyleLbl="parChTrans1D2" presStyleIdx="6" presStyleCnt="7"/>
      <dgm:spPr/>
    </dgm:pt>
    <dgm:pt modelId="{039E161A-3EDC-48F2-8C2B-B1042FFDBB8D}" type="pres">
      <dgm:prSet presAssocID="{55738E1A-F01D-4A6D-B19A-CFC9D4C02AD8}" presName="node" presStyleLbl="node1" presStyleIdx="6" presStyleCnt="7" custScaleX="176723" custScaleY="68681" custRadScaleRad="140396" custRadScaleInc="-46273">
        <dgm:presLayoutVars>
          <dgm:bulletEnabled val="1"/>
        </dgm:presLayoutVars>
      </dgm:prSet>
      <dgm:spPr/>
    </dgm:pt>
  </dgm:ptLst>
  <dgm:cxnLst>
    <dgm:cxn modelId="{8FAD3D0D-8C46-456E-B424-7819828E050C}" type="presOf" srcId="{FFC94D87-4C1A-481F-A1F0-D6A386CC1F15}" destId="{550BA8D9-876D-464B-9CEF-FC05B4241203}" srcOrd="0" destOrd="0" presId="urn:microsoft.com/office/officeart/2005/8/layout/radial1"/>
    <dgm:cxn modelId="{A931E80E-33C6-4F69-958A-0A15AE0C5499}" type="presOf" srcId="{DD6C3E7D-CF26-4DD8-9B4C-888C3DE4F008}" destId="{F8745C8F-721B-4692-B45B-4E3E27A52DE4}" srcOrd="0" destOrd="0" presId="urn:microsoft.com/office/officeart/2005/8/layout/radial1"/>
    <dgm:cxn modelId="{4662E31C-ED8E-4C8A-BC35-465DD8F65356}" type="presOf" srcId="{BB706D13-F31F-4460-9080-4C12CD08104D}" destId="{D91C89E7-B6EB-469B-878F-4D3D06D5F09C}" srcOrd="0" destOrd="0" presId="urn:microsoft.com/office/officeart/2005/8/layout/radial1"/>
    <dgm:cxn modelId="{874C3626-CA77-4C70-97B0-9EE2808470D1}" type="presOf" srcId="{52F4414F-A01A-4F29-998A-DF75AD9482D7}" destId="{FA6C29B3-8080-471F-9581-522163663D88}" srcOrd="0" destOrd="0" presId="urn:microsoft.com/office/officeart/2005/8/layout/radial1"/>
    <dgm:cxn modelId="{BEFBEF29-B7AF-4CC9-998B-98505C9A3A67}" srcId="{52F4414F-A01A-4F29-998A-DF75AD9482D7}" destId="{15EC9FB7-BC06-4FA6-95D0-A0F0623B19D2}" srcOrd="3" destOrd="0" parTransId="{E7C34A4C-3818-466D-A451-38F99E574423}" sibTransId="{2CAE86D9-D061-4D14-8B4B-699605DB3497}"/>
    <dgm:cxn modelId="{1EE82E3C-0923-4ACD-9A91-642E152267C0}" type="presOf" srcId="{6C6C658E-D0C9-4F38-92D7-37DF58DB4533}" destId="{B3531B37-1EF5-43FD-B147-AF3AB2117CCF}" srcOrd="1" destOrd="0" presId="urn:microsoft.com/office/officeart/2005/8/layout/radial1"/>
    <dgm:cxn modelId="{8A5F5F5E-D0C8-4DEE-A409-77C54D1E506F}" type="presOf" srcId="{A8A3E039-400F-4091-BB25-514522A57AE1}" destId="{60814A1E-DC35-40B8-9ABC-915BA8BA7404}" srcOrd="0" destOrd="0" presId="urn:microsoft.com/office/officeart/2005/8/layout/radial1"/>
    <dgm:cxn modelId="{762D2163-DC36-45EB-A6A1-CC5A12099FB9}" type="presOf" srcId="{5D9AB575-E3AD-4950-B3F8-F8438E19520A}" destId="{DFC08864-5B1D-45BA-9DCF-A7078A5FC933}" srcOrd="0" destOrd="0" presId="urn:microsoft.com/office/officeart/2005/8/layout/radial1"/>
    <dgm:cxn modelId="{45EE2E43-2965-4481-AF4E-FC36590F8952}" srcId="{52F4414F-A01A-4F29-998A-DF75AD9482D7}" destId="{084F566D-A156-4670-8FA0-606DAB110B45}" srcOrd="0" destOrd="0" parTransId="{E7CC7947-6324-4D11-9C36-0491DA2B981B}" sibTransId="{F8FB8EE3-E471-4E1F-9FC2-0E656FEA56CE}"/>
    <dgm:cxn modelId="{2E2D3D48-90CD-4C56-AA4D-B0160EDE6647}" type="presOf" srcId="{E7C34A4C-3818-466D-A451-38F99E574423}" destId="{88F5C6D7-1A4D-476F-9C1B-DCA5F0B7F62F}" srcOrd="0" destOrd="0" presId="urn:microsoft.com/office/officeart/2005/8/layout/radial1"/>
    <dgm:cxn modelId="{2963196A-9FFD-4545-849A-8FC37F4B84F9}" type="presOf" srcId="{E7CC7947-6324-4D11-9C36-0491DA2B981B}" destId="{AEDEAF9C-F2FE-4EB1-9844-9C37C72002C6}" srcOrd="1" destOrd="0" presId="urn:microsoft.com/office/officeart/2005/8/layout/radial1"/>
    <dgm:cxn modelId="{0D3D6D4A-57A8-4B53-8B4F-9F223F1E6816}" type="presOf" srcId="{95267643-64AA-44D0-88CE-515A209893BC}" destId="{445140C0-EFBD-4591-842C-B8B507658F9B}" srcOrd="1" destOrd="0" presId="urn:microsoft.com/office/officeart/2005/8/layout/radial1"/>
    <dgm:cxn modelId="{65443E70-B803-4693-9823-61155D871E58}" type="presOf" srcId="{F57D372B-EB86-4D2F-B72D-475E7C0D45DF}" destId="{1523FDE0-64C7-4568-938D-464DCE613EBF}" srcOrd="1" destOrd="0" presId="urn:microsoft.com/office/officeart/2005/8/layout/radial1"/>
    <dgm:cxn modelId="{3F09B471-D0E3-4201-BDB6-276BA8A8B667}" type="presOf" srcId="{55738E1A-F01D-4A6D-B19A-CFC9D4C02AD8}" destId="{039E161A-3EDC-48F2-8C2B-B1042FFDBB8D}" srcOrd="0" destOrd="0" presId="urn:microsoft.com/office/officeart/2005/8/layout/radial1"/>
    <dgm:cxn modelId="{A2B03473-8D3F-4FA6-A344-DDF7D9B67B0A}" type="presOf" srcId="{6C6C658E-D0C9-4F38-92D7-37DF58DB4533}" destId="{2889A057-14A7-41F6-9F66-3CB9A34A9CD1}" srcOrd="0" destOrd="0" presId="urn:microsoft.com/office/officeart/2005/8/layout/radial1"/>
    <dgm:cxn modelId="{D09A7A75-6682-4095-849F-BA96A9E7C946}" srcId="{52F4414F-A01A-4F29-998A-DF75AD9482D7}" destId="{BB706D13-F31F-4460-9080-4C12CD08104D}" srcOrd="5" destOrd="0" parTransId="{DD6C3E7D-CF26-4DD8-9B4C-888C3DE4F008}" sibTransId="{99E1CEFA-A109-4D19-A32C-3E393604DA52}"/>
    <dgm:cxn modelId="{54CB4E77-6C30-4E28-BBDF-D5911FAF6984}" type="presOf" srcId="{0C85D139-3CC0-4D5C-A31D-3440659311EC}" destId="{D9A33B9D-BB61-44F3-96A5-CE4806A7FAA4}" srcOrd="1" destOrd="0" presId="urn:microsoft.com/office/officeart/2005/8/layout/radial1"/>
    <dgm:cxn modelId="{DD5E1E79-F895-4AD4-99D0-C81D6F957B3E}" srcId="{A8A3E039-400F-4091-BB25-514522A57AE1}" destId="{52F4414F-A01A-4F29-998A-DF75AD9482D7}" srcOrd="0" destOrd="0" parTransId="{B356C053-14B1-47B7-8F7B-377BCA28852D}" sibTransId="{22D7CD86-4831-4C95-8F4D-0709B0E4698C}"/>
    <dgm:cxn modelId="{40D46F8F-5503-4688-B27D-1437E2732D4F}" type="presOf" srcId="{95267643-64AA-44D0-88CE-515A209893BC}" destId="{B2262CF2-D186-4B0E-BCA7-233BF6EC2B0B}" srcOrd="0" destOrd="0" presId="urn:microsoft.com/office/officeart/2005/8/layout/radial1"/>
    <dgm:cxn modelId="{0D93A895-2333-45AD-9EB1-00BF978C65CB}" type="presOf" srcId="{F57D372B-EB86-4D2F-B72D-475E7C0D45DF}" destId="{B72A13C0-57CB-4209-A6C3-D3EE7548858C}" srcOrd="0" destOrd="0" presId="urn:microsoft.com/office/officeart/2005/8/layout/radial1"/>
    <dgm:cxn modelId="{BA345198-B9E7-421B-9EE6-9C08EA1C8B84}" type="presOf" srcId="{DD6C3E7D-CF26-4DD8-9B4C-888C3DE4F008}" destId="{A4746698-720A-4850-AD5C-F5B0934DF09D}" srcOrd="1" destOrd="0" presId="urn:microsoft.com/office/officeart/2005/8/layout/radial1"/>
    <dgm:cxn modelId="{3ABBED9C-ED7D-49FE-B888-9562A67B5D2A}" type="presOf" srcId="{084F566D-A156-4670-8FA0-606DAB110B45}" destId="{BE1A4ADF-FD6E-4F48-AC04-9B87C56DFAEC}" srcOrd="0" destOrd="0" presId="urn:microsoft.com/office/officeart/2005/8/layout/radial1"/>
    <dgm:cxn modelId="{269C13A7-8C04-469F-87AF-A8AED03E78BB}" type="presOf" srcId="{E7CC7947-6324-4D11-9C36-0491DA2B981B}" destId="{C2ACA9AF-44FA-432B-BD45-8F0716B9F0D0}" srcOrd="0" destOrd="0" presId="urn:microsoft.com/office/officeart/2005/8/layout/radial1"/>
    <dgm:cxn modelId="{362CDFB0-FB37-4158-9796-4298443B3EC1}" type="presOf" srcId="{110FA794-3CDF-439A-9EB1-2FDED02619A5}" destId="{284A20A7-081A-469F-B1BB-2F47CB9252B9}" srcOrd="0" destOrd="0" presId="urn:microsoft.com/office/officeart/2005/8/layout/radial1"/>
    <dgm:cxn modelId="{B4CA57B7-9877-4C63-9CAC-1270B7134BC4}" srcId="{52F4414F-A01A-4F29-998A-DF75AD9482D7}" destId="{55738E1A-F01D-4A6D-B19A-CFC9D4C02AD8}" srcOrd="6" destOrd="0" parTransId="{0C85D139-3CC0-4D5C-A31D-3440659311EC}" sibTransId="{4ADA2C7F-9D14-411F-96B1-B70950E52A43}"/>
    <dgm:cxn modelId="{8C5599BA-E229-4D26-8D6E-99A2BA22E96C}" type="presOf" srcId="{15EC9FB7-BC06-4FA6-95D0-A0F0623B19D2}" destId="{58E632C4-F64F-436C-AB62-57CCE5F9D660}" srcOrd="0" destOrd="0" presId="urn:microsoft.com/office/officeart/2005/8/layout/radial1"/>
    <dgm:cxn modelId="{FF0231C3-13AE-4CFC-9435-027B5E04BBEB}" type="presOf" srcId="{E7C34A4C-3818-466D-A451-38F99E574423}" destId="{27CC4057-23DC-4A8B-8DF7-A284D5B0C195}" srcOrd="1" destOrd="0" presId="urn:microsoft.com/office/officeart/2005/8/layout/radial1"/>
    <dgm:cxn modelId="{C1B37FD3-6518-464C-9A98-4BE9EAC982EA}" srcId="{52F4414F-A01A-4F29-998A-DF75AD9482D7}" destId="{110FA794-3CDF-439A-9EB1-2FDED02619A5}" srcOrd="2" destOrd="0" parTransId="{95267643-64AA-44D0-88CE-515A209893BC}" sibTransId="{B5AFECE6-520C-4E12-A544-BE062C2F3863}"/>
    <dgm:cxn modelId="{D12434DF-BF7D-4D8C-9F8F-81EC42993790}" srcId="{52F4414F-A01A-4F29-998A-DF75AD9482D7}" destId="{5D9AB575-E3AD-4950-B3F8-F8438E19520A}" srcOrd="4" destOrd="0" parTransId="{F57D372B-EB86-4D2F-B72D-475E7C0D45DF}" sibTransId="{0801F046-6AE0-4F6F-B95C-17FC128565C6}"/>
    <dgm:cxn modelId="{81301DE9-3062-4ECB-9CED-48970F79412B}" srcId="{52F4414F-A01A-4F29-998A-DF75AD9482D7}" destId="{FFC94D87-4C1A-481F-A1F0-D6A386CC1F15}" srcOrd="1" destOrd="0" parTransId="{6C6C658E-D0C9-4F38-92D7-37DF58DB4533}" sibTransId="{0B20CFC0-6AC7-4B35-B7C3-A6085C153B64}"/>
    <dgm:cxn modelId="{96F449F1-FEAA-4275-A68A-458F1D663FFB}" type="presOf" srcId="{0C85D139-3CC0-4D5C-A31D-3440659311EC}" destId="{7D696338-CD76-48E3-BF87-3586E23A6FE9}" srcOrd="0" destOrd="0" presId="urn:microsoft.com/office/officeart/2005/8/layout/radial1"/>
    <dgm:cxn modelId="{7B60CE20-D4BC-42A4-98E3-F13E5050EFF1}" type="presParOf" srcId="{60814A1E-DC35-40B8-9ABC-915BA8BA7404}" destId="{FA6C29B3-8080-471F-9581-522163663D88}" srcOrd="0" destOrd="0" presId="urn:microsoft.com/office/officeart/2005/8/layout/radial1"/>
    <dgm:cxn modelId="{3E2F575F-F0AE-41E6-A98E-4B6CBDB0E991}" type="presParOf" srcId="{60814A1E-DC35-40B8-9ABC-915BA8BA7404}" destId="{C2ACA9AF-44FA-432B-BD45-8F0716B9F0D0}" srcOrd="1" destOrd="0" presId="urn:microsoft.com/office/officeart/2005/8/layout/radial1"/>
    <dgm:cxn modelId="{7CCDCDCE-2427-4CCB-BE22-2F3E2D0CE8B1}" type="presParOf" srcId="{C2ACA9AF-44FA-432B-BD45-8F0716B9F0D0}" destId="{AEDEAF9C-F2FE-4EB1-9844-9C37C72002C6}" srcOrd="0" destOrd="0" presId="urn:microsoft.com/office/officeart/2005/8/layout/radial1"/>
    <dgm:cxn modelId="{36594ECF-FAC4-40D7-89B2-7134E4957088}" type="presParOf" srcId="{60814A1E-DC35-40B8-9ABC-915BA8BA7404}" destId="{BE1A4ADF-FD6E-4F48-AC04-9B87C56DFAEC}" srcOrd="2" destOrd="0" presId="urn:microsoft.com/office/officeart/2005/8/layout/radial1"/>
    <dgm:cxn modelId="{F10E3AEC-0EF3-425F-A6EC-F8132C1CA7AD}" type="presParOf" srcId="{60814A1E-DC35-40B8-9ABC-915BA8BA7404}" destId="{2889A057-14A7-41F6-9F66-3CB9A34A9CD1}" srcOrd="3" destOrd="0" presId="urn:microsoft.com/office/officeart/2005/8/layout/radial1"/>
    <dgm:cxn modelId="{D3C10A19-6088-44ED-B7D5-E97ECB4A405F}" type="presParOf" srcId="{2889A057-14A7-41F6-9F66-3CB9A34A9CD1}" destId="{B3531B37-1EF5-43FD-B147-AF3AB2117CCF}" srcOrd="0" destOrd="0" presId="urn:microsoft.com/office/officeart/2005/8/layout/radial1"/>
    <dgm:cxn modelId="{04332A8C-D3B9-4400-956D-C8E58F203CC5}" type="presParOf" srcId="{60814A1E-DC35-40B8-9ABC-915BA8BA7404}" destId="{550BA8D9-876D-464B-9CEF-FC05B4241203}" srcOrd="4" destOrd="0" presId="urn:microsoft.com/office/officeart/2005/8/layout/radial1"/>
    <dgm:cxn modelId="{C8091B8B-D506-470B-ADF1-552F716984AC}" type="presParOf" srcId="{60814A1E-DC35-40B8-9ABC-915BA8BA7404}" destId="{B2262CF2-D186-4B0E-BCA7-233BF6EC2B0B}" srcOrd="5" destOrd="0" presId="urn:microsoft.com/office/officeart/2005/8/layout/radial1"/>
    <dgm:cxn modelId="{04AB6DA8-6135-4FE9-A0AA-97AC53CD58BB}" type="presParOf" srcId="{B2262CF2-D186-4B0E-BCA7-233BF6EC2B0B}" destId="{445140C0-EFBD-4591-842C-B8B507658F9B}" srcOrd="0" destOrd="0" presId="urn:microsoft.com/office/officeart/2005/8/layout/radial1"/>
    <dgm:cxn modelId="{DACA9F95-DD74-43C8-9E1A-FCCF4451142D}" type="presParOf" srcId="{60814A1E-DC35-40B8-9ABC-915BA8BA7404}" destId="{284A20A7-081A-469F-B1BB-2F47CB9252B9}" srcOrd="6" destOrd="0" presId="urn:microsoft.com/office/officeart/2005/8/layout/radial1"/>
    <dgm:cxn modelId="{5E14FCCA-8B72-482F-979C-50B037FAC2A7}" type="presParOf" srcId="{60814A1E-DC35-40B8-9ABC-915BA8BA7404}" destId="{88F5C6D7-1A4D-476F-9C1B-DCA5F0B7F62F}" srcOrd="7" destOrd="0" presId="urn:microsoft.com/office/officeart/2005/8/layout/radial1"/>
    <dgm:cxn modelId="{CDAB8BD9-42B2-48E4-987C-8F8A1D8A7A2B}" type="presParOf" srcId="{88F5C6D7-1A4D-476F-9C1B-DCA5F0B7F62F}" destId="{27CC4057-23DC-4A8B-8DF7-A284D5B0C195}" srcOrd="0" destOrd="0" presId="urn:microsoft.com/office/officeart/2005/8/layout/radial1"/>
    <dgm:cxn modelId="{CF1AE378-186E-43CA-80DB-F42D2E7B87A4}" type="presParOf" srcId="{60814A1E-DC35-40B8-9ABC-915BA8BA7404}" destId="{58E632C4-F64F-436C-AB62-57CCE5F9D660}" srcOrd="8" destOrd="0" presId="urn:microsoft.com/office/officeart/2005/8/layout/radial1"/>
    <dgm:cxn modelId="{8A0EEDAE-3949-4042-8076-C99B1A2CA3B6}" type="presParOf" srcId="{60814A1E-DC35-40B8-9ABC-915BA8BA7404}" destId="{B72A13C0-57CB-4209-A6C3-D3EE7548858C}" srcOrd="9" destOrd="0" presId="urn:microsoft.com/office/officeart/2005/8/layout/radial1"/>
    <dgm:cxn modelId="{897180BD-306A-4DFC-BE2B-9FCCD8FAC4F7}" type="presParOf" srcId="{B72A13C0-57CB-4209-A6C3-D3EE7548858C}" destId="{1523FDE0-64C7-4568-938D-464DCE613EBF}" srcOrd="0" destOrd="0" presId="urn:microsoft.com/office/officeart/2005/8/layout/radial1"/>
    <dgm:cxn modelId="{C4E9786D-63B7-4237-B54C-135B29D34A28}" type="presParOf" srcId="{60814A1E-DC35-40B8-9ABC-915BA8BA7404}" destId="{DFC08864-5B1D-45BA-9DCF-A7078A5FC933}" srcOrd="10" destOrd="0" presId="urn:microsoft.com/office/officeart/2005/8/layout/radial1"/>
    <dgm:cxn modelId="{359A1B4E-5B45-4502-9010-913BCD068FA8}" type="presParOf" srcId="{60814A1E-DC35-40B8-9ABC-915BA8BA7404}" destId="{F8745C8F-721B-4692-B45B-4E3E27A52DE4}" srcOrd="11" destOrd="0" presId="urn:microsoft.com/office/officeart/2005/8/layout/radial1"/>
    <dgm:cxn modelId="{866566A6-6C2D-4779-BCAD-44B55A059E98}" type="presParOf" srcId="{F8745C8F-721B-4692-B45B-4E3E27A52DE4}" destId="{A4746698-720A-4850-AD5C-F5B0934DF09D}" srcOrd="0" destOrd="0" presId="urn:microsoft.com/office/officeart/2005/8/layout/radial1"/>
    <dgm:cxn modelId="{906EDCD9-45DE-41EA-AED6-04539EFD3008}" type="presParOf" srcId="{60814A1E-DC35-40B8-9ABC-915BA8BA7404}" destId="{D91C89E7-B6EB-469B-878F-4D3D06D5F09C}" srcOrd="12" destOrd="0" presId="urn:microsoft.com/office/officeart/2005/8/layout/radial1"/>
    <dgm:cxn modelId="{6ACBB4EA-B150-448E-B145-FBBECEFAC2E4}" type="presParOf" srcId="{60814A1E-DC35-40B8-9ABC-915BA8BA7404}" destId="{7D696338-CD76-48E3-BF87-3586E23A6FE9}" srcOrd="13" destOrd="0" presId="urn:microsoft.com/office/officeart/2005/8/layout/radial1"/>
    <dgm:cxn modelId="{F5E8FF33-30E7-450F-B6C4-B48355D57EFF}" type="presParOf" srcId="{7D696338-CD76-48E3-BF87-3586E23A6FE9}" destId="{D9A33B9D-BB61-44F3-96A5-CE4806A7FAA4}" srcOrd="0" destOrd="0" presId="urn:microsoft.com/office/officeart/2005/8/layout/radial1"/>
    <dgm:cxn modelId="{99547C5E-EF4A-43C9-A1B9-EBE6A80B5CED}" type="presParOf" srcId="{60814A1E-DC35-40B8-9ABC-915BA8BA7404}" destId="{039E161A-3EDC-48F2-8C2B-B1042FFDBB8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AAACE-90D6-45FC-9021-DEF55CDE599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lt-LT"/>
        </a:p>
      </dgm:t>
    </dgm:pt>
    <dgm:pt modelId="{586D388C-3712-42DA-A716-313EF25876A6}">
      <dgm:prSet phldrT="[Tekstas]"/>
      <dgm:spPr/>
      <dgm:t>
        <a:bodyPr/>
        <a:lstStyle/>
        <a:p>
          <a:r>
            <a:rPr lang="lt-LT" dirty="0"/>
            <a:t>Vertybės</a:t>
          </a:r>
        </a:p>
      </dgm:t>
    </dgm:pt>
    <dgm:pt modelId="{35337988-1B25-4EB7-B18C-EA5F21039E5B}" type="parTrans" cxnId="{F78C91C9-A58A-4CC7-B52A-89AA63E2A8F5}">
      <dgm:prSet/>
      <dgm:spPr/>
      <dgm:t>
        <a:bodyPr/>
        <a:lstStyle/>
        <a:p>
          <a:endParaRPr lang="lt-LT"/>
        </a:p>
      </dgm:t>
    </dgm:pt>
    <dgm:pt modelId="{49C33C64-10C1-4332-8EA0-E77122A6C7E6}" type="sibTrans" cxnId="{F78C91C9-A58A-4CC7-B52A-89AA63E2A8F5}">
      <dgm:prSet/>
      <dgm:spPr/>
      <dgm:t>
        <a:bodyPr/>
        <a:lstStyle/>
        <a:p>
          <a:endParaRPr lang="lt-LT"/>
        </a:p>
      </dgm:t>
    </dgm:pt>
    <dgm:pt modelId="{6E2E6637-D452-44CB-8B27-CE4DE236C727}">
      <dgm:prSet phldrT="[Tekstas]"/>
      <dgm:spPr/>
      <dgm:t>
        <a:bodyPr/>
        <a:lstStyle/>
        <a:p>
          <a:r>
            <a:rPr lang="lt-LT" dirty="0"/>
            <a:t>Požiūriai</a:t>
          </a:r>
        </a:p>
      </dgm:t>
    </dgm:pt>
    <dgm:pt modelId="{7F005325-010E-448A-993B-AF2317980B1A}" type="parTrans" cxnId="{FFFED950-9649-4CF2-9EB3-17FE74788356}">
      <dgm:prSet/>
      <dgm:spPr/>
      <dgm:t>
        <a:bodyPr/>
        <a:lstStyle/>
        <a:p>
          <a:endParaRPr lang="lt-LT"/>
        </a:p>
      </dgm:t>
    </dgm:pt>
    <dgm:pt modelId="{C1BB9817-3597-400F-BBDC-4D1F378C55D6}" type="sibTrans" cxnId="{FFFED950-9649-4CF2-9EB3-17FE74788356}">
      <dgm:prSet/>
      <dgm:spPr/>
      <dgm:t>
        <a:bodyPr/>
        <a:lstStyle/>
        <a:p>
          <a:endParaRPr lang="lt-LT"/>
        </a:p>
      </dgm:t>
    </dgm:pt>
    <dgm:pt modelId="{C709E630-0A4D-4072-9DB5-DEAD7F9C655B}">
      <dgm:prSet phldrT="[Tekstas]"/>
      <dgm:spPr/>
      <dgm:t>
        <a:bodyPr/>
        <a:lstStyle/>
        <a:p>
          <a:r>
            <a:rPr lang="lt-LT" dirty="0"/>
            <a:t>Įsitikinimai</a:t>
          </a:r>
        </a:p>
      </dgm:t>
    </dgm:pt>
    <dgm:pt modelId="{58BDB8DB-CDAB-477F-9E69-3AFCDD726079}" type="parTrans" cxnId="{50B8130F-6A14-41A9-B6DD-BCF70B107DA5}">
      <dgm:prSet/>
      <dgm:spPr/>
      <dgm:t>
        <a:bodyPr/>
        <a:lstStyle/>
        <a:p>
          <a:endParaRPr lang="lt-LT"/>
        </a:p>
      </dgm:t>
    </dgm:pt>
    <dgm:pt modelId="{F3521AEF-5274-4F9C-86AA-E113C933F1BA}" type="sibTrans" cxnId="{50B8130F-6A14-41A9-B6DD-BCF70B107DA5}">
      <dgm:prSet/>
      <dgm:spPr/>
      <dgm:t>
        <a:bodyPr/>
        <a:lstStyle/>
        <a:p>
          <a:endParaRPr lang="lt-LT"/>
        </a:p>
      </dgm:t>
    </dgm:pt>
    <dgm:pt modelId="{3C2F3B76-E19B-49D4-957B-AC4A25947C2E}">
      <dgm:prSet phldrT="[Tekstas]"/>
      <dgm:spPr/>
      <dgm:t>
        <a:bodyPr/>
        <a:lstStyle/>
        <a:p>
          <a:r>
            <a:rPr lang="lt-LT" dirty="0"/>
            <a:t>Tradicijos</a:t>
          </a:r>
        </a:p>
      </dgm:t>
    </dgm:pt>
    <dgm:pt modelId="{80CF94E3-7A86-4BC0-98AB-B7EE48C51329}" type="parTrans" cxnId="{4C3EC124-ECD7-47EB-BF07-717E766AC49F}">
      <dgm:prSet/>
      <dgm:spPr/>
      <dgm:t>
        <a:bodyPr/>
        <a:lstStyle/>
        <a:p>
          <a:endParaRPr lang="lt-LT"/>
        </a:p>
      </dgm:t>
    </dgm:pt>
    <dgm:pt modelId="{DE20A6F2-31E9-479C-98F4-8AC4ACBC0A0A}" type="sibTrans" cxnId="{4C3EC124-ECD7-47EB-BF07-717E766AC49F}">
      <dgm:prSet/>
      <dgm:spPr/>
      <dgm:t>
        <a:bodyPr/>
        <a:lstStyle/>
        <a:p>
          <a:endParaRPr lang="lt-LT"/>
        </a:p>
      </dgm:t>
    </dgm:pt>
    <dgm:pt modelId="{1F313464-E1F4-4613-ACA0-3F963A49F895}" type="pres">
      <dgm:prSet presAssocID="{964AAACE-90D6-45FC-9021-DEF55CDE5996}" presName="cycle" presStyleCnt="0">
        <dgm:presLayoutVars>
          <dgm:dir/>
          <dgm:resizeHandles val="exact"/>
        </dgm:presLayoutVars>
      </dgm:prSet>
      <dgm:spPr/>
    </dgm:pt>
    <dgm:pt modelId="{AB3822A3-A4EF-4B6A-A8FC-31E1B549B78A}" type="pres">
      <dgm:prSet presAssocID="{586D388C-3712-42DA-A716-313EF25876A6}" presName="node" presStyleLbl="node1" presStyleIdx="0" presStyleCnt="4" custScaleX="155777" custRadScaleRad="67972" custRadScaleInc="-8378">
        <dgm:presLayoutVars>
          <dgm:bulletEnabled val="1"/>
        </dgm:presLayoutVars>
      </dgm:prSet>
      <dgm:spPr/>
    </dgm:pt>
    <dgm:pt modelId="{B627C31D-E437-4717-AE81-9FE15F69036C}" type="pres">
      <dgm:prSet presAssocID="{586D388C-3712-42DA-A716-313EF25876A6}" presName="spNode" presStyleCnt="0"/>
      <dgm:spPr/>
    </dgm:pt>
    <dgm:pt modelId="{AAA6320E-7C59-44E8-9DA5-6517578140D6}" type="pres">
      <dgm:prSet presAssocID="{49C33C64-10C1-4332-8EA0-E77122A6C7E6}" presName="sibTrans" presStyleLbl="sibTrans1D1" presStyleIdx="0" presStyleCnt="4"/>
      <dgm:spPr/>
    </dgm:pt>
    <dgm:pt modelId="{4737FDEF-8A5D-4641-8E75-56C54FC08058}" type="pres">
      <dgm:prSet presAssocID="{6E2E6637-D452-44CB-8B27-CE4DE236C727}" presName="node" presStyleLbl="node1" presStyleIdx="1" presStyleCnt="4" custScaleX="159214" custRadScaleRad="110693" custRadScaleInc="22338">
        <dgm:presLayoutVars>
          <dgm:bulletEnabled val="1"/>
        </dgm:presLayoutVars>
      </dgm:prSet>
      <dgm:spPr/>
    </dgm:pt>
    <dgm:pt modelId="{5A452E58-6F40-42AC-A74B-1DAE27DA419E}" type="pres">
      <dgm:prSet presAssocID="{6E2E6637-D452-44CB-8B27-CE4DE236C727}" presName="spNode" presStyleCnt="0"/>
      <dgm:spPr/>
    </dgm:pt>
    <dgm:pt modelId="{E35CAE90-006B-4A62-99A7-F1D65F48F75D}" type="pres">
      <dgm:prSet presAssocID="{C1BB9817-3597-400F-BBDC-4D1F378C55D6}" presName="sibTrans" presStyleLbl="sibTrans1D1" presStyleIdx="1" presStyleCnt="4"/>
      <dgm:spPr/>
    </dgm:pt>
    <dgm:pt modelId="{9F5BC4E1-83DC-457C-9839-C6CC9ED90BA1}" type="pres">
      <dgm:prSet presAssocID="{C709E630-0A4D-4072-9DB5-DEAD7F9C655B}" presName="node" presStyleLbl="node1" presStyleIdx="2" presStyleCnt="4" custScaleX="196588">
        <dgm:presLayoutVars>
          <dgm:bulletEnabled val="1"/>
        </dgm:presLayoutVars>
      </dgm:prSet>
      <dgm:spPr/>
    </dgm:pt>
    <dgm:pt modelId="{A6D67E55-65E9-4BD4-839E-07D52FEE067B}" type="pres">
      <dgm:prSet presAssocID="{C709E630-0A4D-4072-9DB5-DEAD7F9C655B}" presName="spNode" presStyleCnt="0"/>
      <dgm:spPr/>
    </dgm:pt>
    <dgm:pt modelId="{4FB7082F-9D3D-4794-BD6B-C994456EBCE8}" type="pres">
      <dgm:prSet presAssocID="{F3521AEF-5274-4F9C-86AA-E113C933F1BA}" presName="sibTrans" presStyleLbl="sibTrans1D1" presStyleIdx="2" presStyleCnt="4"/>
      <dgm:spPr/>
    </dgm:pt>
    <dgm:pt modelId="{DCECF8C1-DB5B-48E8-8470-71AD3D0A5552}" type="pres">
      <dgm:prSet presAssocID="{3C2F3B76-E19B-49D4-957B-AC4A25947C2E}" presName="node" presStyleLbl="node1" presStyleIdx="3" presStyleCnt="4" custScaleX="167216" custRadScaleRad="101695" custRadScaleInc="-22445">
        <dgm:presLayoutVars>
          <dgm:bulletEnabled val="1"/>
        </dgm:presLayoutVars>
      </dgm:prSet>
      <dgm:spPr/>
    </dgm:pt>
    <dgm:pt modelId="{CD39A015-2ED1-4D5D-A099-CBA2F397A8F3}" type="pres">
      <dgm:prSet presAssocID="{3C2F3B76-E19B-49D4-957B-AC4A25947C2E}" presName="spNode" presStyleCnt="0"/>
      <dgm:spPr/>
    </dgm:pt>
    <dgm:pt modelId="{03A528D3-88B0-4167-A409-8677D59C7CF6}" type="pres">
      <dgm:prSet presAssocID="{DE20A6F2-31E9-479C-98F4-8AC4ACBC0A0A}" presName="sibTrans" presStyleLbl="sibTrans1D1" presStyleIdx="3" presStyleCnt="4"/>
      <dgm:spPr/>
    </dgm:pt>
  </dgm:ptLst>
  <dgm:cxnLst>
    <dgm:cxn modelId="{0E708C0B-B035-46D0-A685-7D4C4925DB6D}" type="presOf" srcId="{C1BB9817-3597-400F-BBDC-4D1F378C55D6}" destId="{E35CAE90-006B-4A62-99A7-F1D65F48F75D}" srcOrd="0" destOrd="0" presId="urn:microsoft.com/office/officeart/2005/8/layout/cycle5"/>
    <dgm:cxn modelId="{50B8130F-6A14-41A9-B6DD-BCF70B107DA5}" srcId="{964AAACE-90D6-45FC-9021-DEF55CDE5996}" destId="{C709E630-0A4D-4072-9DB5-DEAD7F9C655B}" srcOrd="2" destOrd="0" parTransId="{58BDB8DB-CDAB-477F-9E69-3AFCDD726079}" sibTransId="{F3521AEF-5274-4F9C-86AA-E113C933F1BA}"/>
    <dgm:cxn modelId="{4C3EC124-ECD7-47EB-BF07-717E766AC49F}" srcId="{964AAACE-90D6-45FC-9021-DEF55CDE5996}" destId="{3C2F3B76-E19B-49D4-957B-AC4A25947C2E}" srcOrd="3" destOrd="0" parTransId="{80CF94E3-7A86-4BC0-98AB-B7EE48C51329}" sibTransId="{DE20A6F2-31E9-479C-98F4-8AC4ACBC0A0A}"/>
    <dgm:cxn modelId="{6616512F-3466-4F89-9B7D-DBD935304C11}" type="presOf" srcId="{C709E630-0A4D-4072-9DB5-DEAD7F9C655B}" destId="{9F5BC4E1-83DC-457C-9839-C6CC9ED90BA1}" srcOrd="0" destOrd="0" presId="urn:microsoft.com/office/officeart/2005/8/layout/cycle5"/>
    <dgm:cxn modelId="{ED535543-3BBB-4695-A81E-5D11D1AF337C}" type="presOf" srcId="{586D388C-3712-42DA-A716-313EF25876A6}" destId="{AB3822A3-A4EF-4B6A-A8FC-31E1B549B78A}" srcOrd="0" destOrd="0" presId="urn:microsoft.com/office/officeart/2005/8/layout/cycle5"/>
    <dgm:cxn modelId="{FFFED950-9649-4CF2-9EB3-17FE74788356}" srcId="{964AAACE-90D6-45FC-9021-DEF55CDE5996}" destId="{6E2E6637-D452-44CB-8B27-CE4DE236C727}" srcOrd="1" destOrd="0" parTransId="{7F005325-010E-448A-993B-AF2317980B1A}" sibTransId="{C1BB9817-3597-400F-BBDC-4D1F378C55D6}"/>
    <dgm:cxn modelId="{C9B9DCA2-21EF-43E3-93F2-239C28558E6B}" type="presOf" srcId="{DE20A6F2-31E9-479C-98F4-8AC4ACBC0A0A}" destId="{03A528D3-88B0-4167-A409-8677D59C7CF6}" srcOrd="0" destOrd="0" presId="urn:microsoft.com/office/officeart/2005/8/layout/cycle5"/>
    <dgm:cxn modelId="{BC3C00AA-EF37-4431-A2C5-64847001B84E}" type="presOf" srcId="{49C33C64-10C1-4332-8EA0-E77122A6C7E6}" destId="{AAA6320E-7C59-44E8-9DA5-6517578140D6}" srcOrd="0" destOrd="0" presId="urn:microsoft.com/office/officeart/2005/8/layout/cycle5"/>
    <dgm:cxn modelId="{35C020B2-D8BF-4EF0-A2AE-6118E36CEB2B}" type="presOf" srcId="{964AAACE-90D6-45FC-9021-DEF55CDE5996}" destId="{1F313464-E1F4-4613-ACA0-3F963A49F895}" srcOrd="0" destOrd="0" presId="urn:microsoft.com/office/officeart/2005/8/layout/cycle5"/>
    <dgm:cxn modelId="{51C7BDB5-59E3-427B-85F5-3C7CC5525C47}" type="presOf" srcId="{3C2F3B76-E19B-49D4-957B-AC4A25947C2E}" destId="{DCECF8C1-DB5B-48E8-8470-71AD3D0A5552}" srcOrd="0" destOrd="0" presId="urn:microsoft.com/office/officeart/2005/8/layout/cycle5"/>
    <dgm:cxn modelId="{F78C91C9-A58A-4CC7-B52A-89AA63E2A8F5}" srcId="{964AAACE-90D6-45FC-9021-DEF55CDE5996}" destId="{586D388C-3712-42DA-A716-313EF25876A6}" srcOrd="0" destOrd="0" parTransId="{35337988-1B25-4EB7-B18C-EA5F21039E5B}" sibTransId="{49C33C64-10C1-4332-8EA0-E77122A6C7E6}"/>
    <dgm:cxn modelId="{921DC2EA-5DB3-498B-B478-2CCDCC8D6875}" type="presOf" srcId="{F3521AEF-5274-4F9C-86AA-E113C933F1BA}" destId="{4FB7082F-9D3D-4794-BD6B-C994456EBCE8}" srcOrd="0" destOrd="0" presId="urn:microsoft.com/office/officeart/2005/8/layout/cycle5"/>
    <dgm:cxn modelId="{5FC4ADFA-E076-4990-A29C-633038D9391A}" type="presOf" srcId="{6E2E6637-D452-44CB-8B27-CE4DE236C727}" destId="{4737FDEF-8A5D-4641-8E75-56C54FC08058}" srcOrd="0" destOrd="0" presId="urn:microsoft.com/office/officeart/2005/8/layout/cycle5"/>
    <dgm:cxn modelId="{44BBE9D2-6FA6-482E-BB5E-E8B582839586}" type="presParOf" srcId="{1F313464-E1F4-4613-ACA0-3F963A49F895}" destId="{AB3822A3-A4EF-4B6A-A8FC-31E1B549B78A}" srcOrd="0" destOrd="0" presId="urn:microsoft.com/office/officeart/2005/8/layout/cycle5"/>
    <dgm:cxn modelId="{552574E5-D519-480C-8735-77DE71E11EBB}" type="presParOf" srcId="{1F313464-E1F4-4613-ACA0-3F963A49F895}" destId="{B627C31D-E437-4717-AE81-9FE15F69036C}" srcOrd="1" destOrd="0" presId="urn:microsoft.com/office/officeart/2005/8/layout/cycle5"/>
    <dgm:cxn modelId="{397EE8D5-F9F9-4FC7-BBF9-E36559D2AA8D}" type="presParOf" srcId="{1F313464-E1F4-4613-ACA0-3F963A49F895}" destId="{AAA6320E-7C59-44E8-9DA5-6517578140D6}" srcOrd="2" destOrd="0" presId="urn:microsoft.com/office/officeart/2005/8/layout/cycle5"/>
    <dgm:cxn modelId="{8932178B-F444-447C-A31B-958EF5C9A4CC}" type="presParOf" srcId="{1F313464-E1F4-4613-ACA0-3F963A49F895}" destId="{4737FDEF-8A5D-4641-8E75-56C54FC08058}" srcOrd="3" destOrd="0" presId="urn:microsoft.com/office/officeart/2005/8/layout/cycle5"/>
    <dgm:cxn modelId="{DF23AEC0-1C1A-4067-AACF-DBC90EEF935F}" type="presParOf" srcId="{1F313464-E1F4-4613-ACA0-3F963A49F895}" destId="{5A452E58-6F40-42AC-A74B-1DAE27DA419E}" srcOrd="4" destOrd="0" presId="urn:microsoft.com/office/officeart/2005/8/layout/cycle5"/>
    <dgm:cxn modelId="{E0DCEB46-3143-4327-8A96-3A58033B4EC9}" type="presParOf" srcId="{1F313464-E1F4-4613-ACA0-3F963A49F895}" destId="{E35CAE90-006B-4A62-99A7-F1D65F48F75D}" srcOrd="5" destOrd="0" presId="urn:microsoft.com/office/officeart/2005/8/layout/cycle5"/>
    <dgm:cxn modelId="{77D9077C-F72F-4B45-A64E-0B9D01F91BBC}" type="presParOf" srcId="{1F313464-E1F4-4613-ACA0-3F963A49F895}" destId="{9F5BC4E1-83DC-457C-9839-C6CC9ED90BA1}" srcOrd="6" destOrd="0" presId="urn:microsoft.com/office/officeart/2005/8/layout/cycle5"/>
    <dgm:cxn modelId="{70A26890-5868-4B44-B269-C6BD3211B0E9}" type="presParOf" srcId="{1F313464-E1F4-4613-ACA0-3F963A49F895}" destId="{A6D67E55-65E9-4BD4-839E-07D52FEE067B}" srcOrd="7" destOrd="0" presId="urn:microsoft.com/office/officeart/2005/8/layout/cycle5"/>
    <dgm:cxn modelId="{2D4823ED-D50E-43A4-9324-EE397680858C}" type="presParOf" srcId="{1F313464-E1F4-4613-ACA0-3F963A49F895}" destId="{4FB7082F-9D3D-4794-BD6B-C994456EBCE8}" srcOrd="8" destOrd="0" presId="urn:microsoft.com/office/officeart/2005/8/layout/cycle5"/>
    <dgm:cxn modelId="{1AE86110-108B-42EA-8040-11D9796E2F19}" type="presParOf" srcId="{1F313464-E1F4-4613-ACA0-3F963A49F895}" destId="{DCECF8C1-DB5B-48E8-8470-71AD3D0A5552}" srcOrd="9" destOrd="0" presId="urn:microsoft.com/office/officeart/2005/8/layout/cycle5"/>
    <dgm:cxn modelId="{BB7DCCA5-0FF1-43BD-BBA8-5CE8FCDB6EAB}" type="presParOf" srcId="{1F313464-E1F4-4613-ACA0-3F963A49F895}" destId="{CD39A015-2ED1-4D5D-A099-CBA2F397A8F3}" srcOrd="10" destOrd="0" presId="urn:microsoft.com/office/officeart/2005/8/layout/cycle5"/>
    <dgm:cxn modelId="{A0F9F400-11FA-4D93-B77F-24BA32278AC8}" type="presParOf" srcId="{1F313464-E1F4-4613-ACA0-3F963A49F895}" destId="{03A528D3-88B0-4167-A409-8677D59C7CF6}"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EEF04-7F01-472E-AB1A-08C311D59879}" type="doc">
      <dgm:prSet loTypeId="urn:microsoft.com/office/officeart/2008/layout/AlternatingHexagons" loCatId="list" qsTypeId="urn:microsoft.com/office/officeart/2005/8/quickstyle/simple2" qsCatId="simple" csTypeId="urn:microsoft.com/office/officeart/2005/8/colors/accent1_2" csCatId="accent1" phldr="1"/>
      <dgm:spPr/>
      <dgm:t>
        <a:bodyPr/>
        <a:lstStyle/>
        <a:p>
          <a:endParaRPr lang="lt-LT"/>
        </a:p>
      </dgm:t>
    </dgm:pt>
    <dgm:pt modelId="{09BE5EA3-ADB0-401E-8F77-B1D1356E0784}">
      <dgm:prSet phldrT="[Tekstas]" custT="1"/>
      <dgm:spPr>
        <a:ln w="28575">
          <a:solidFill>
            <a:schemeClr val="accent2"/>
          </a:solidFill>
        </a:ln>
      </dgm:spPr>
      <dgm:t>
        <a:bodyPr/>
        <a:lstStyle/>
        <a:p>
          <a:r>
            <a:rPr lang="lt-LT" sz="2400" b="1" dirty="0">
              <a:solidFill>
                <a:srgbClr val="FFC000"/>
              </a:solidFill>
              <a:effectLst>
                <a:outerShdw blurRad="38100" dist="38100" dir="2700000" algn="tl">
                  <a:srgbClr val="000000">
                    <a:alpha val="43137"/>
                  </a:srgbClr>
                </a:outerShdw>
              </a:effectLst>
            </a:rPr>
            <a:t>Ugdymo(si)</a:t>
          </a:r>
        </a:p>
        <a:p>
          <a:r>
            <a:rPr lang="lt-LT" sz="2400" b="1" dirty="0">
              <a:solidFill>
                <a:srgbClr val="FFC000"/>
              </a:solidFill>
              <a:effectLst>
                <a:outerShdw blurRad="38100" dist="38100" dir="2700000" algn="tl">
                  <a:srgbClr val="000000">
                    <a:alpha val="43137"/>
                  </a:srgbClr>
                </a:outerShdw>
              </a:effectLst>
            </a:rPr>
            <a:t>tobulinimas</a:t>
          </a:r>
        </a:p>
      </dgm:t>
    </dgm:pt>
    <dgm:pt modelId="{6444B169-C733-42EF-B325-6F74A7A94690}" type="parTrans" cxnId="{1302EE1A-265F-428D-AA5A-5A91E5DD081D}">
      <dgm:prSet/>
      <dgm:spPr/>
      <dgm:t>
        <a:bodyPr/>
        <a:lstStyle/>
        <a:p>
          <a:endParaRPr lang="lt-LT"/>
        </a:p>
      </dgm:t>
    </dgm:pt>
    <dgm:pt modelId="{80FF6107-E691-4448-BF21-4ABE1F0620BA}" type="sibTrans" cxnId="{1302EE1A-265F-428D-AA5A-5A91E5DD081D}">
      <dgm:prSet custT="1"/>
      <dgm:spPr>
        <a:ln w="38100">
          <a:solidFill>
            <a:schemeClr val="accent2"/>
          </a:solidFill>
        </a:ln>
      </dgm:spPr>
      <dgm:t>
        <a:bodyPr/>
        <a:lstStyle/>
        <a:p>
          <a:r>
            <a:rPr lang="lt-LT" sz="2400" b="1" dirty="0">
              <a:solidFill>
                <a:srgbClr val="FFC000"/>
              </a:solidFill>
              <a:effectLst>
                <a:outerShdw blurRad="38100" dist="38100" dir="2700000" algn="tl">
                  <a:srgbClr val="000000">
                    <a:alpha val="43137"/>
                  </a:srgbClr>
                </a:outerShdw>
              </a:effectLst>
            </a:rPr>
            <a:t>Vieša diskusija ir</a:t>
          </a:r>
        </a:p>
        <a:p>
          <a:r>
            <a:rPr lang="lt-LT" sz="2400" b="1" dirty="0">
              <a:solidFill>
                <a:srgbClr val="FFC000"/>
              </a:solidFill>
              <a:effectLst>
                <a:outerShdw blurRad="38100" dist="38100" dir="2700000" algn="tl">
                  <a:srgbClr val="000000">
                    <a:alpha val="43137"/>
                  </a:srgbClr>
                </a:outerShdw>
              </a:effectLst>
            </a:rPr>
            <a:t>komunikacija</a:t>
          </a:r>
        </a:p>
        <a:p>
          <a:endParaRPr lang="lt-LT" dirty="0">
            <a:ln w="19050">
              <a:solidFill>
                <a:schemeClr val="bg1"/>
              </a:solidFill>
            </a:ln>
          </a:endParaRPr>
        </a:p>
      </dgm:t>
    </dgm:pt>
    <dgm:pt modelId="{BE5A0142-FC38-4C5D-9108-3C4520CB2F23}">
      <dgm:prSet phldrT="[Tekstas]" custT="1"/>
      <dgm:spPr>
        <a:ln w="28575">
          <a:solidFill>
            <a:schemeClr val="accent2"/>
          </a:solidFill>
        </a:ln>
      </dgm:spPr>
      <dgm:t>
        <a:bodyPr/>
        <a:lstStyle/>
        <a:p>
          <a:r>
            <a:rPr lang="lt-LT" sz="2400" b="1" dirty="0">
              <a:solidFill>
                <a:srgbClr val="FFC000"/>
              </a:solidFill>
              <a:effectLst>
                <a:outerShdw blurRad="38100" dist="38100" dir="2700000" algn="tl">
                  <a:srgbClr val="000000">
                    <a:alpha val="43137"/>
                  </a:srgbClr>
                </a:outerShdw>
              </a:effectLst>
            </a:rPr>
            <a:t>Pagrįstų įrodymų rinkimas</a:t>
          </a:r>
        </a:p>
      </dgm:t>
    </dgm:pt>
    <dgm:pt modelId="{0D4FAE10-813D-4344-99A9-CA46166DFCF8}" type="parTrans" cxnId="{BEBC0C8A-1D05-42B9-82B8-3978BBD1AC14}">
      <dgm:prSet/>
      <dgm:spPr/>
      <dgm:t>
        <a:bodyPr/>
        <a:lstStyle/>
        <a:p>
          <a:endParaRPr lang="lt-LT"/>
        </a:p>
      </dgm:t>
    </dgm:pt>
    <dgm:pt modelId="{1424CE6D-E23E-405F-BEC9-97D16DC84EFC}" type="sibTrans" cxnId="{BEBC0C8A-1D05-42B9-82B8-3978BBD1AC14}">
      <dgm:prSet/>
      <dgm:spPr>
        <a:ln w="28575">
          <a:solidFill>
            <a:schemeClr val="accent2"/>
          </a:solidFill>
        </a:ln>
      </dgm:spPr>
      <dgm:t>
        <a:bodyPr/>
        <a:lstStyle/>
        <a:p>
          <a:endParaRPr lang="lt-LT"/>
        </a:p>
      </dgm:t>
    </dgm:pt>
    <dgm:pt modelId="{5E525D2F-D7D7-4451-BD88-13213792FA78}">
      <dgm:prSet phldrT="[Tekstas]" custT="1"/>
      <dgm:spPr>
        <a:ln w="28575">
          <a:solidFill>
            <a:schemeClr val="accent2"/>
          </a:solidFill>
        </a:ln>
      </dgm:spPr>
      <dgm:t>
        <a:bodyPr/>
        <a:lstStyle/>
        <a:p>
          <a:r>
            <a:rPr lang="lt-LT" sz="2800" b="1" dirty="0">
              <a:solidFill>
                <a:srgbClr val="FFC000"/>
              </a:solidFill>
              <a:effectLst>
                <a:outerShdw blurRad="38100" dist="38100" dir="2700000" algn="tl">
                  <a:srgbClr val="000000">
                    <a:alpha val="43137"/>
                  </a:srgbClr>
                </a:outerShdw>
              </a:effectLst>
            </a:rPr>
            <a:t>Tęstinumas</a:t>
          </a:r>
        </a:p>
      </dgm:t>
    </dgm:pt>
    <dgm:pt modelId="{D671B6AB-8F5C-424F-87B2-DC66BEBB9C15}" type="parTrans" cxnId="{FC324A73-F56F-47DD-A5B1-EBF080B4A9A8}">
      <dgm:prSet/>
      <dgm:spPr/>
      <dgm:t>
        <a:bodyPr/>
        <a:lstStyle/>
        <a:p>
          <a:endParaRPr lang="lt-LT"/>
        </a:p>
      </dgm:t>
    </dgm:pt>
    <dgm:pt modelId="{0F9AF7A6-4C15-4553-B202-C446E8B214BF}" type="sibTrans" cxnId="{FC324A73-F56F-47DD-A5B1-EBF080B4A9A8}">
      <dgm:prSet/>
      <dgm:spPr>
        <a:ln w="28575">
          <a:solidFill>
            <a:schemeClr val="accent2"/>
          </a:solidFill>
        </a:ln>
      </dgm:spPr>
      <dgm:t>
        <a:bodyPr/>
        <a:lstStyle/>
        <a:p>
          <a:endParaRPr lang="lt-LT" dirty="0"/>
        </a:p>
      </dgm:t>
    </dgm:pt>
    <dgm:pt modelId="{1B4DDE6D-7B0C-4D27-9AE2-1734EC78CDB2}" type="pres">
      <dgm:prSet presAssocID="{5FBEEF04-7F01-472E-AB1A-08C311D59879}" presName="Name0" presStyleCnt="0">
        <dgm:presLayoutVars>
          <dgm:chMax/>
          <dgm:chPref/>
          <dgm:dir/>
          <dgm:animLvl val="lvl"/>
        </dgm:presLayoutVars>
      </dgm:prSet>
      <dgm:spPr/>
    </dgm:pt>
    <dgm:pt modelId="{3C605E86-2F64-489F-A21A-7A7A6042A3E7}" type="pres">
      <dgm:prSet presAssocID="{09BE5EA3-ADB0-401E-8F77-B1D1356E0784}" presName="composite" presStyleCnt="0"/>
      <dgm:spPr/>
    </dgm:pt>
    <dgm:pt modelId="{9989F703-3DC7-4005-833C-BFD5C12B2DCF}" type="pres">
      <dgm:prSet presAssocID="{09BE5EA3-ADB0-401E-8F77-B1D1356E0784}" presName="Parent1" presStyleLbl="node1" presStyleIdx="0" presStyleCnt="6" custScaleX="197312" custLinFactNeighborX="49117" custLinFactNeighborY="1413">
        <dgm:presLayoutVars>
          <dgm:chMax val="1"/>
          <dgm:chPref val="1"/>
          <dgm:bulletEnabled val="1"/>
        </dgm:presLayoutVars>
      </dgm:prSet>
      <dgm:spPr/>
    </dgm:pt>
    <dgm:pt modelId="{E009B9A3-A052-4F1C-B469-F22221537EB2}" type="pres">
      <dgm:prSet presAssocID="{09BE5EA3-ADB0-401E-8F77-B1D1356E0784}" presName="Childtext1" presStyleLbl="revTx" presStyleIdx="0" presStyleCnt="3" custLinFactY="40591" custLinFactNeighborX="2088" custLinFactNeighborY="100000">
        <dgm:presLayoutVars>
          <dgm:chMax val="0"/>
          <dgm:chPref val="0"/>
          <dgm:bulletEnabled val="1"/>
        </dgm:presLayoutVars>
      </dgm:prSet>
      <dgm:spPr/>
    </dgm:pt>
    <dgm:pt modelId="{4F75FC34-B52E-4C65-A136-BFA27CB41137}" type="pres">
      <dgm:prSet presAssocID="{09BE5EA3-ADB0-401E-8F77-B1D1356E0784}" presName="BalanceSpacing" presStyleCnt="0"/>
      <dgm:spPr/>
    </dgm:pt>
    <dgm:pt modelId="{6A118B39-AEE8-46C7-B869-C1C4A7ED79BC}" type="pres">
      <dgm:prSet presAssocID="{09BE5EA3-ADB0-401E-8F77-B1D1356E0784}" presName="BalanceSpacing1" presStyleCnt="0"/>
      <dgm:spPr/>
    </dgm:pt>
    <dgm:pt modelId="{740B12FB-8CEF-4AF3-BF2B-E45571133B50}" type="pres">
      <dgm:prSet presAssocID="{80FF6107-E691-4448-BF21-4ABE1F0620BA}" presName="Accent1Text" presStyleLbl="node1" presStyleIdx="1" presStyleCnt="6" custScaleX="196018" custLinFactNeighborX="-41259" custLinFactNeighborY="-4038"/>
      <dgm:spPr/>
    </dgm:pt>
    <dgm:pt modelId="{1C66AB64-8B24-412A-ABCC-20A1A389EDA2}" type="pres">
      <dgm:prSet presAssocID="{80FF6107-E691-4448-BF21-4ABE1F0620BA}" presName="spaceBetweenRectangles" presStyleCnt="0"/>
      <dgm:spPr/>
    </dgm:pt>
    <dgm:pt modelId="{2B84CDF8-22C9-454C-9F34-308EB548B548}" type="pres">
      <dgm:prSet presAssocID="{BE5A0142-FC38-4C5D-9108-3C4520CB2F23}" presName="composite" presStyleCnt="0"/>
      <dgm:spPr/>
    </dgm:pt>
    <dgm:pt modelId="{CAE748A1-77AA-492A-A07B-6685415A6250}" type="pres">
      <dgm:prSet presAssocID="{BE5A0142-FC38-4C5D-9108-3C4520CB2F23}" presName="Parent1" presStyleLbl="node1" presStyleIdx="2" presStyleCnt="6" custScaleX="185084" custLinFactNeighborX="-46803" custLinFactNeighborY="1313">
        <dgm:presLayoutVars>
          <dgm:chMax val="1"/>
          <dgm:chPref val="1"/>
          <dgm:bulletEnabled val="1"/>
        </dgm:presLayoutVars>
      </dgm:prSet>
      <dgm:spPr/>
    </dgm:pt>
    <dgm:pt modelId="{DC449A5F-0098-43EA-9DC2-4EB0B55E9977}" type="pres">
      <dgm:prSet presAssocID="{BE5A0142-FC38-4C5D-9108-3C4520CB2F23}" presName="Childtext1" presStyleLbl="revTx" presStyleIdx="1" presStyleCnt="3" custScaleX="61049" custLinFactY="-32027" custLinFactNeighborX="57155" custLinFactNeighborY="-100000">
        <dgm:presLayoutVars>
          <dgm:chMax val="0"/>
          <dgm:chPref val="0"/>
          <dgm:bulletEnabled val="1"/>
        </dgm:presLayoutVars>
      </dgm:prSet>
      <dgm:spPr/>
    </dgm:pt>
    <dgm:pt modelId="{E94BC0CB-28BA-4ECA-92ED-077A824FE7EF}" type="pres">
      <dgm:prSet presAssocID="{BE5A0142-FC38-4C5D-9108-3C4520CB2F23}" presName="BalanceSpacing" presStyleCnt="0"/>
      <dgm:spPr/>
    </dgm:pt>
    <dgm:pt modelId="{47C75CFD-C16F-4BA7-91AD-C95214508D97}" type="pres">
      <dgm:prSet presAssocID="{BE5A0142-FC38-4C5D-9108-3C4520CB2F23}" presName="BalanceSpacing1" presStyleCnt="0"/>
      <dgm:spPr/>
    </dgm:pt>
    <dgm:pt modelId="{23322EB6-BB09-43F8-ACCC-1A997C033CE3}" type="pres">
      <dgm:prSet presAssocID="{1424CE6D-E23E-405F-BEC9-97D16DC84EFC}" presName="Accent1Text" presStyleLbl="node1" presStyleIdx="3" presStyleCnt="6" custScaleX="186876" custScaleY="101335" custLinFactNeighborX="28367" custLinFactNeighborY="2151"/>
      <dgm:spPr/>
    </dgm:pt>
    <dgm:pt modelId="{824CD402-4173-4630-9AED-7F670C0C5AEA}" type="pres">
      <dgm:prSet presAssocID="{1424CE6D-E23E-405F-BEC9-97D16DC84EFC}" presName="spaceBetweenRectangles" presStyleCnt="0"/>
      <dgm:spPr/>
    </dgm:pt>
    <dgm:pt modelId="{B1C6D08B-E6C2-4568-BB24-BEDCDB35A315}" type="pres">
      <dgm:prSet presAssocID="{5E525D2F-D7D7-4451-BD88-13213792FA78}" presName="composite" presStyleCnt="0"/>
      <dgm:spPr/>
    </dgm:pt>
    <dgm:pt modelId="{69409043-CD77-46DB-99B2-ADA95DD8894E}" type="pres">
      <dgm:prSet presAssocID="{5E525D2F-D7D7-4451-BD88-13213792FA78}" presName="Parent1" presStyleLbl="node1" presStyleIdx="4" presStyleCnt="6" custScaleX="173391" custLinFactNeighborX="18227" custLinFactNeighborY="38">
        <dgm:presLayoutVars>
          <dgm:chMax val="1"/>
          <dgm:chPref val="1"/>
          <dgm:bulletEnabled val="1"/>
        </dgm:presLayoutVars>
      </dgm:prSet>
      <dgm:spPr/>
    </dgm:pt>
    <dgm:pt modelId="{97768975-E9C3-47D5-A4A2-B40904846933}" type="pres">
      <dgm:prSet presAssocID="{5E525D2F-D7D7-4451-BD88-13213792FA78}" presName="Childtext1" presStyleLbl="revTx" presStyleIdx="2" presStyleCnt="3" custLinFactX="-76995" custLinFactNeighborX="-100000" custLinFactNeighborY="-6859">
        <dgm:presLayoutVars>
          <dgm:chMax val="0"/>
          <dgm:chPref val="0"/>
          <dgm:bulletEnabled val="1"/>
        </dgm:presLayoutVars>
      </dgm:prSet>
      <dgm:spPr/>
    </dgm:pt>
    <dgm:pt modelId="{2805ED5D-8FF5-4748-83CC-749A581EC7CB}" type="pres">
      <dgm:prSet presAssocID="{5E525D2F-D7D7-4451-BD88-13213792FA78}" presName="BalanceSpacing" presStyleCnt="0"/>
      <dgm:spPr/>
    </dgm:pt>
    <dgm:pt modelId="{A4C18054-52F1-4FB5-A719-D733B60AE68F}" type="pres">
      <dgm:prSet presAssocID="{5E525D2F-D7D7-4451-BD88-13213792FA78}" presName="BalanceSpacing1" presStyleCnt="0"/>
      <dgm:spPr/>
    </dgm:pt>
    <dgm:pt modelId="{FE67FA99-6893-468B-A2DF-22933E4007F8}" type="pres">
      <dgm:prSet presAssocID="{0F9AF7A6-4C15-4553-B202-C446E8B214BF}" presName="Accent1Text" presStyleLbl="node1" presStyleIdx="5" presStyleCnt="6" custScaleX="170079" custLinFactNeighborX="-48663" custLinFactNeighborY="3979"/>
      <dgm:spPr/>
    </dgm:pt>
  </dgm:ptLst>
  <dgm:cxnLst>
    <dgm:cxn modelId="{1302EE1A-265F-428D-AA5A-5A91E5DD081D}" srcId="{5FBEEF04-7F01-472E-AB1A-08C311D59879}" destId="{09BE5EA3-ADB0-401E-8F77-B1D1356E0784}" srcOrd="0" destOrd="0" parTransId="{6444B169-C733-42EF-B325-6F74A7A94690}" sibTransId="{80FF6107-E691-4448-BF21-4ABE1F0620BA}"/>
    <dgm:cxn modelId="{700BB620-2A63-44AA-A9D0-71E3698C159A}" type="presOf" srcId="{0F9AF7A6-4C15-4553-B202-C446E8B214BF}" destId="{FE67FA99-6893-468B-A2DF-22933E4007F8}" srcOrd="0" destOrd="0" presId="urn:microsoft.com/office/officeart/2008/layout/AlternatingHexagons"/>
    <dgm:cxn modelId="{A9F1D926-28CC-46A1-AA9D-2C4A54FB8BFC}" type="presOf" srcId="{5FBEEF04-7F01-472E-AB1A-08C311D59879}" destId="{1B4DDE6D-7B0C-4D27-9AE2-1734EC78CDB2}" srcOrd="0" destOrd="0" presId="urn:microsoft.com/office/officeart/2008/layout/AlternatingHexagons"/>
    <dgm:cxn modelId="{52351A40-7D5E-4BAF-9F68-A2F97C94E40D}" type="presOf" srcId="{09BE5EA3-ADB0-401E-8F77-B1D1356E0784}" destId="{9989F703-3DC7-4005-833C-BFD5C12B2DCF}" srcOrd="0" destOrd="0" presId="urn:microsoft.com/office/officeart/2008/layout/AlternatingHexagons"/>
    <dgm:cxn modelId="{8173B750-36C7-4887-A0FA-BC6901765647}" type="presOf" srcId="{1424CE6D-E23E-405F-BEC9-97D16DC84EFC}" destId="{23322EB6-BB09-43F8-ACCC-1A997C033CE3}" srcOrd="0" destOrd="0" presId="urn:microsoft.com/office/officeart/2008/layout/AlternatingHexagons"/>
    <dgm:cxn modelId="{FC324A73-F56F-47DD-A5B1-EBF080B4A9A8}" srcId="{5FBEEF04-7F01-472E-AB1A-08C311D59879}" destId="{5E525D2F-D7D7-4451-BD88-13213792FA78}" srcOrd="2" destOrd="0" parTransId="{D671B6AB-8F5C-424F-87B2-DC66BEBB9C15}" sibTransId="{0F9AF7A6-4C15-4553-B202-C446E8B214BF}"/>
    <dgm:cxn modelId="{BEBC0C8A-1D05-42B9-82B8-3978BBD1AC14}" srcId="{5FBEEF04-7F01-472E-AB1A-08C311D59879}" destId="{BE5A0142-FC38-4C5D-9108-3C4520CB2F23}" srcOrd="1" destOrd="0" parTransId="{0D4FAE10-813D-4344-99A9-CA46166DFCF8}" sibTransId="{1424CE6D-E23E-405F-BEC9-97D16DC84EFC}"/>
    <dgm:cxn modelId="{25CF87AD-45D0-42D4-A1D0-7B18732D75D0}" type="presOf" srcId="{BE5A0142-FC38-4C5D-9108-3C4520CB2F23}" destId="{CAE748A1-77AA-492A-A07B-6685415A6250}" srcOrd="0" destOrd="0" presId="urn:microsoft.com/office/officeart/2008/layout/AlternatingHexagons"/>
    <dgm:cxn modelId="{27E39CCC-911D-488A-AEA7-0C4E77632FB2}" type="presOf" srcId="{80FF6107-E691-4448-BF21-4ABE1F0620BA}" destId="{740B12FB-8CEF-4AF3-BF2B-E45571133B50}" srcOrd="0" destOrd="0" presId="urn:microsoft.com/office/officeart/2008/layout/AlternatingHexagons"/>
    <dgm:cxn modelId="{23C13FDE-24E3-40DC-A9E0-32C1B93B0CCE}" type="presOf" srcId="{5E525D2F-D7D7-4451-BD88-13213792FA78}" destId="{69409043-CD77-46DB-99B2-ADA95DD8894E}" srcOrd="0" destOrd="0" presId="urn:microsoft.com/office/officeart/2008/layout/AlternatingHexagons"/>
    <dgm:cxn modelId="{82B6981C-766A-417C-9D51-86D21FAA9867}" type="presParOf" srcId="{1B4DDE6D-7B0C-4D27-9AE2-1734EC78CDB2}" destId="{3C605E86-2F64-489F-A21A-7A7A6042A3E7}" srcOrd="0" destOrd="0" presId="urn:microsoft.com/office/officeart/2008/layout/AlternatingHexagons"/>
    <dgm:cxn modelId="{BD60F08D-8CC2-465F-864F-E0702B20312A}" type="presParOf" srcId="{3C605E86-2F64-489F-A21A-7A7A6042A3E7}" destId="{9989F703-3DC7-4005-833C-BFD5C12B2DCF}" srcOrd="0" destOrd="0" presId="urn:microsoft.com/office/officeart/2008/layout/AlternatingHexagons"/>
    <dgm:cxn modelId="{7E4EBD99-6AB9-4FB0-A1BE-F3CBA714242A}" type="presParOf" srcId="{3C605E86-2F64-489F-A21A-7A7A6042A3E7}" destId="{E009B9A3-A052-4F1C-B469-F22221537EB2}" srcOrd="1" destOrd="0" presId="urn:microsoft.com/office/officeart/2008/layout/AlternatingHexagons"/>
    <dgm:cxn modelId="{EC0A641D-E02A-4CC4-B86D-2B063F29515A}" type="presParOf" srcId="{3C605E86-2F64-489F-A21A-7A7A6042A3E7}" destId="{4F75FC34-B52E-4C65-A136-BFA27CB41137}" srcOrd="2" destOrd="0" presId="urn:microsoft.com/office/officeart/2008/layout/AlternatingHexagons"/>
    <dgm:cxn modelId="{79043B02-98DB-4D32-9448-F525D9F19827}" type="presParOf" srcId="{3C605E86-2F64-489F-A21A-7A7A6042A3E7}" destId="{6A118B39-AEE8-46C7-B869-C1C4A7ED79BC}" srcOrd="3" destOrd="0" presId="urn:microsoft.com/office/officeart/2008/layout/AlternatingHexagons"/>
    <dgm:cxn modelId="{46918C99-3F3E-48FF-805B-72FFBABE7B64}" type="presParOf" srcId="{3C605E86-2F64-489F-A21A-7A7A6042A3E7}" destId="{740B12FB-8CEF-4AF3-BF2B-E45571133B50}" srcOrd="4" destOrd="0" presId="urn:microsoft.com/office/officeart/2008/layout/AlternatingHexagons"/>
    <dgm:cxn modelId="{92238A94-EDD6-4E51-BD9B-4B27DC65F719}" type="presParOf" srcId="{1B4DDE6D-7B0C-4D27-9AE2-1734EC78CDB2}" destId="{1C66AB64-8B24-412A-ABCC-20A1A389EDA2}" srcOrd="1" destOrd="0" presId="urn:microsoft.com/office/officeart/2008/layout/AlternatingHexagons"/>
    <dgm:cxn modelId="{531D8B57-7658-4219-8788-3A15FFED3084}" type="presParOf" srcId="{1B4DDE6D-7B0C-4D27-9AE2-1734EC78CDB2}" destId="{2B84CDF8-22C9-454C-9F34-308EB548B548}" srcOrd="2" destOrd="0" presId="urn:microsoft.com/office/officeart/2008/layout/AlternatingHexagons"/>
    <dgm:cxn modelId="{73A671EE-A7F3-4E43-A06C-B3AECDC87914}" type="presParOf" srcId="{2B84CDF8-22C9-454C-9F34-308EB548B548}" destId="{CAE748A1-77AA-492A-A07B-6685415A6250}" srcOrd="0" destOrd="0" presId="urn:microsoft.com/office/officeart/2008/layout/AlternatingHexagons"/>
    <dgm:cxn modelId="{BEF4A402-EA47-4AAC-92A1-45929A848A49}" type="presParOf" srcId="{2B84CDF8-22C9-454C-9F34-308EB548B548}" destId="{DC449A5F-0098-43EA-9DC2-4EB0B55E9977}" srcOrd="1" destOrd="0" presId="urn:microsoft.com/office/officeart/2008/layout/AlternatingHexagons"/>
    <dgm:cxn modelId="{B63C8DED-262D-4957-BA70-4E5C464D55B3}" type="presParOf" srcId="{2B84CDF8-22C9-454C-9F34-308EB548B548}" destId="{E94BC0CB-28BA-4ECA-92ED-077A824FE7EF}" srcOrd="2" destOrd="0" presId="urn:microsoft.com/office/officeart/2008/layout/AlternatingHexagons"/>
    <dgm:cxn modelId="{6BE9195B-47BC-415F-AAD7-850C24B9F42E}" type="presParOf" srcId="{2B84CDF8-22C9-454C-9F34-308EB548B548}" destId="{47C75CFD-C16F-4BA7-91AD-C95214508D97}" srcOrd="3" destOrd="0" presId="urn:microsoft.com/office/officeart/2008/layout/AlternatingHexagons"/>
    <dgm:cxn modelId="{68841B83-724B-4A22-9C58-054DAE017F7C}" type="presParOf" srcId="{2B84CDF8-22C9-454C-9F34-308EB548B548}" destId="{23322EB6-BB09-43F8-ACCC-1A997C033CE3}" srcOrd="4" destOrd="0" presId="urn:microsoft.com/office/officeart/2008/layout/AlternatingHexagons"/>
    <dgm:cxn modelId="{BF8B5F9E-7156-4CA3-BE37-4542332C1500}" type="presParOf" srcId="{1B4DDE6D-7B0C-4D27-9AE2-1734EC78CDB2}" destId="{824CD402-4173-4630-9AED-7F670C0C5AEA}" srcOrd="3" destOrd="0" presId="urn:microsoft.com/office/officeart/2008/layout/AlternatingHexagons"/>
    <dgm:cxn modelId="{9AFD89A5-AD4F-4438-AF26-2E4F4A3C1C36}" type="presParOf" srcId="{1B4DDE6D-7B0C-4D27-9AE2-1734EC78CDB2}" destId="{B1C6D08B-E6C2-4568-BB24-BEDCDB35A315}" srcOrd="4" destOrd="0" presId="urn:microsoft.com/office/officeart/2008/layout/AlternatingHexagons"/>
    <dgm:cxn modelId="{C5019172-7AFE-4D7A-9021-2DCE07917846}" type="presParOf" srcId="{B1C6D08B-E6C2-4568-BB24-BEDCDB35A315}" destId="{69409043-CD77-46DB-99B2-ADA95DD8894E}" srcOrd="0" destOrd="0" presId="urn:microsoft.com/office/officeart/2008/layout/AlternatingHexagons"/>
    <dgm:cxn modelId="{E7B549DB-D49C-47CE-B7D5-94BD7718E7C5}" type="presParOf" srcId="{B1C6D08B-E6C2-4568-BB24-BEDCDB35A315}" destId="{97768975-E9C3-47D5-A4A2-B40904846933}" srcOrd="1" destOrd="0" presId="urn:microsoft.com/office/officeart/2008/layout/AlternatingHexagons"/>
    <dgm:cxn modelId="{6F51F739-94ED-4A17-9381-1EAD94594F61}" type="presParOf" srcId="{B1C6D08B-E6C2-4568-BB24-BEDCDB35A315}" destId="{2805ED5D-8FF5-4748-83CC-749A581EC7CB}" srcOrd="2" destOrd="0" presId="urn:microsoft.com/office/officeart/2008/layout/AlternatingHexagons"/>
    <dgm:cxn modelId="{855F0AC4-2145-4DDE-A805-83840977FF7F}" type="presParOf" srcId="{B1C6D08B-E6C2-4568-BB24-BEDCDB35A315}" destId="{A4C18054-52F1-4FB5-A719-D733B60AE68F}" srcOrd="3" destOrd="0" presId="urn:microsoft.com/office/officeart/2008/layout/AlternatingHexagons"/>
    <dgm:cxn modelId="{CFBCE660-D63E-4AD0-AC9C-C1CB8ECC650D}" type="presParOf" srcId="{B1C6D08B-E6C2-4568-BB24-BEDCDB35A315}" destId="{FE67FA99-6893-468B-A2DF-22933E4007F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7170FF-EBEA-43C3-B83F-89FE95598FB9}" type="doc">
      <dgm:prSet loTypeId="urn:microsoft.com/office/officeart/2005/8/layout/hProcess9" loCatId="process" qsTypeId="urn:microsoft.com/office/officeart/2005/8/quickstyle/simple1" qsCatId="simple" csTypeId="urn:microsoft.com/office/officeart/2005/8/colors/colorful5" csCatId="colorful" phldr="1"/>
      <dgm:spPr/>
    </dgm:pt>
    <dgm:pt modelId="{D325C5F9-BFF0-419A-ACC4-ABE74C4E91A1}">
      <dgm:prSet phldrT="[Tekstas]" custT="1"/>
      <dgm:spPr/>
      <dgm:t>
        <a:bodyPr/>
        <a:lstStyle/>
        <a:p>
          <a:r>
            <a:rPr lang="lt-LT" sz="2800" dirty="0"/>
            <a:t>Duomenų rinkimas</a:t>
          </a:r>
        </a:p>
      </dgm:t>
    </dgm:pt>
    <dgm:pt modelId="{A9FC132D-9604-4FF1-88ED-6A387B8ACD3B}" type="parTrans" cxnId="{4103BBB9-FAC8-4FF7-BC33-CE0D8FFFAC22}">
      <dgm:prSet/>
      <dgm:spPr/>
      <dgm:t>
        <a:bodyPr/>
        <a:lstStyle/>
        <a:p>
          <a:endParaRPr lang="lt-LT"/>
        </a:p>
      </dgm:t>
    </dgm:pt>
    <dgm:pt modelId="{2E98C190-97DD-4454-9A80-06B2C26B3DC2}" type="sibTrans" cxnId="{4103BBB9-FAC8-4FF7-BC33-CE0D8FFFAC22}">
      <dgm:prSet/>
      <dgm:spPr/>
      <dgm:t>
        <a:bodyPr/>
        <a:lstStyle/>
        <a:p>
          <a:endParaRPr lang="lt-LT"/>
        </a:p>
      </dgm:t>
    </dgm:pt>
    <dgm:pt modelId="{54B9474E-8693-40FE-89F4-C1DDCECA7855}">
      <dgm:prSet phldrT="[Tekstas]" custT="1"/>
      <dgm:spPr/>
      <dgm:t>
        <a:bodyPr/>
        <a:lstStyle/>
        <a:p>
          <a:r>
            <a:rPr lang="lt-LT" sz="2800" dirty="0"/>
            <a:t>Pamatavimas (lygiai)</a:t>
          </a:r>
        </a:p>
      </dgm:t>
    </dgm:pt>
    <dgm:pt modelId="{18782B39-52D1-487F-8971-D7B7D283FB79}" type="parTrans" cxnId="{621F21C1-6C0B-4BBD-85F8-17F823703E71}">
      <dgm:prSet/>
      <dgm:spPr/>
      <dgm:t>
        <a:bodyPr/>
        <a:lstStyle/>
        <a:p>
          <a:endParaRPr lang="lt-LT"/>
        </a:p>
      </dgm:t>
    </dgm:pt>
    <dgm:pt modelId="{D401B802-52EF-4AB1-9F7E-DC9DBA1C13C8}" type="sibTrans" cxnId="{621F21C1-6C0B-4BBD-85F8-17F823703E71}">
      <dgm:prSet/>
      <dgm:spPr/>
      <dgm:t>
        <a:bodyPr/>
        <a:lstStyle/>
        <a:p>
          <a:endParaRPr lang="lt-LT"/>
        </a:p>
      </dgm:t>
    </dgm:pt>
    <dgm:pt modelId="{3984F926-7152-4AEA-B462-F854CE1B4DA6}">
      <dgm:prSet phldrT="[Tekstas]" custT="1"/>
      <dgm:spPr/>
      <dgm:t>
        <a:bodyPr/>
        <a:lstStyle/>
        <a:p>
          <a:r>
            <a:rPr lang="lt-LT" sz="2800" dirty="0"/>
            <a:t>Vertės suteikimas</a:t>
          </a:r>
        </a:p>
      </dgm:t>
    </dgm:pt>
    <dgm:pt modelId="{BAC3A072-CC58-4ED5-BE72-9E9CF524847F}" type="parTrans" cxnId="{A1F1BE8C-59AD-44B3-B388-BAA841C4C602}">
      <dgm:prSet/>
      <dgm:spPr/>
      <dgm:t>
        <a:bodyPr/>
        <a:lstStyle/>
        <a:p>
          <a:endParaRPr lang="lt-LT"/>
        </a:p>
      </dgm:t>
    </dgm:pt>
    <dgm:pt modelId="{B685B27F-C7B1-40FC-A1C0-A54AD8145DDD}" type="sibTrans" cxnId="{A1F1BE8C-59AD-44B3-B388-BAA841C4C602}">
      <dgm:prSet/>
      <dgm:spPr/>
      <dgm:t>
        <a:bodyPr/>
        <a:lstStyle/>
        <a:p>
          <a:endParaRPr lang="lt-LT"/>
        </a:p>
      </dgm:t>
    </dgm:pt>
    <dgm:pt modelId="{520A4FC9-66E7-4A84-92ED-688107E7572C}" type="pres">
      <dgm:prSet presAssocID="{567170FF-EBEA-43C3-B83F-89FE95598FB9}" presName="CompostProcess" presStyleCnt="0">
        <dgm:presLayoutVars>
          <dgm:dir/>
          <dgm:resizeHandles val="exact"/>
        </dgm:presLayoutVars>
      </dgm:prSet>
      <dgm:spPr/>
    </dgm:pt>
    <dgm:pt modelId="{CA671556-EDAC-4687-BC6D-3101514A4888}" type="pres">
      <dgm:prSet presAssocID="{567170FF-EBEA-43C3-B83F-89FE95598FB9}" presName="arrow" presStyleLbl="bgShp" presStyleIdx="0" presStyleCnt="1"/>
      <dgm:spPr/>
    </dgm:pt>
    <dgm:pt modelId="{F0F45111-3DC3-4C31-AE19-328BAB0E371C}" type="pres">
      <dgm:prSet presAssocID="{567170FF-EBEA-43C3-B83F-89FE95598FB9}" presName="linearProcess" presStyleCnt="0"/>
      <dgm:spPr/>
    </dgm:pt>
    <dgm:pt modelId="{11D9F066-9FC9-440E-BC1C-7A19CBD68219}" type="pres">
      <dgm:prSet presAssocID="{D325C5F9-BFF0-419A-ACC4-ABE74C4E91A1}" presName="textNode" presStyleLbl="node1" presStyleIdx="0" presStyleCnt="3">
        <dgm:presLayoutVars>
          <dgm:bulletEnabled val="1"/>
        </dgm:presLayoutVars>
      </dgm:prSet>
      <dgm:spPr/>
    </dgm:pt>
    <dgm:pt modelId="{6B78BAE6-EFB0-4768-B696-13BBA1BA2F72}" type="pres">
      <dgm:prSet presAssocID="{2E98C190-97DD-4454-9A80-06B2C26B3DC2}" presName="sibTrans" presStyleCnt="0"/>
      <dgm:spPr/>
    </dgm:pt>
    <dgm:pt modelId="{8E1DDF6D-597C-49F6-817A-0CBD863E3E2D}" type="pres">
      <dgm:prSet presAssocID="{54B9474E-8693-40FE-89F4-C1DDCECA7855}" presName="textNode" presStyleLbl="node1" presStyleIdx="1" presStyleCnt="3">
        <dgm:presLayoutVars>
          <dgm:bulletEnabled val="1"/>
        </dgm:presLayoutVars>
      </dgm:prSet>
      <dgm:spPr/>
    </dgm:pt>
    <dgm:pt modelId="{6577763F-4864-4B54-B226-C38ED70F4AB7}" type="pres">
      <dgm:prSet presAssocID="{D401B802-52EF-4AB1-9F7E-DC9DBA1C13C8}" presName="sibTrans" presStyleCnt="0"/>
      <dgm:spPr/>
    </dgm:pt>
    <dgm:pt modelId="{4369AFBB-0A87-4C9A-A55F-788195F93844}" type="pres">
      <dgm:prSet presAssocID="{3984F926-7152-4AEA-B462-F854CE1B4DA6}" presName="textNode" presStyleLbl="node1" presStyleIdx="2" presStyleCnt="3">
        <dgm:presLayoutVars>
          <dgm:bulletEnabled val="1"/>
        </dgm:presLayoutVars>
      </dgm:prSet>
      <dgm:spPr/>
    </dgm:pt>
  </dgm:ptLst>
  <dgm:cxnLst>
    <dgm:cxn modelId="{12E8CB77-91E2-482C-9D21-AAF001D0F5EB}" type="presOf" srcId="{D325C5F9-BFF0-419A-ACC4-ABE74C4E91A1}" destId="{11D9F066-9FC9-440E-BC1C-7A19CBD68219}" srcOrd="0" destOrd="0" presId="urn:microsoft.com/office/officeart/2005/8/layout/hProcess9"/>
    <dgm:cxn modelId="{A1F1BE8C-59AD-44B3-B388-BAA841C4C602}" srcId="{567170FF-EBEA-43C3-B83F-89FE95598FB9}" destId="{3984F926-7152-4AEA-B462-F854CE1B4DA6}" srcOrd="2" destOrd="0" parTransId="{BAC3A072-CC58-4ED5-BE72-9E9CF524847F}" sibTransId="{B685B27F-C7B1-40FC-A1C0-A54AD8145DDD}"/>
    <dgm:cxn modelId="{4103BBB9-FAC8-4FF7-BC33-CE0D8FFFAC22}" srcId="{567170FF-EBEA-43C3-B83F-89FE95598FB9}" destId="{D325C5F9-BFF0-419A-ACC4-ABE74C4E91A1}" srcOrd="0" destOrd="0" parTransId="{A9FC132D-9604-4FF1-88ED-6A387B8ACD3B}" sibTransId="{2E98C190-97DD-4454-9A80-06B2C26B3DC2}"/>
    <dgm:cxn modelId="{B87EF6BB-D322-4C3A-BEB0-0FDF8EF8BAE3}" type="presOf" srcId="{3984F926-7152-4AEA-B462-F854CE1B4DA6}" destId="{4369AFBB-0A87-4C9A-A55F-788195F93844}" srcOrd="0" destOrd="0" presId="urn:microsoft.com/office/officeart/2005/8/layout/hProcess9"/>
    <dgm:cxn modelId="{621F21C1-6C0B-4BBD-85F8-17F823703E71}" srcId="{567170FF-EBEA-43C3-B83F-89FE95598FB9}" destId="{54B9474E-8693-40FE-89F4-C1DDCECA7855}" srcOrd="1" destOrd="0" parTransId="{18782B39-52D1-487F-8971-D7B7D283FB79}" sibTransId="{D401B802-52EF-4AB1-9F7E-DC9DBA1C13C8}"/>
    <dgm:cxn modelId="{2E2BB9E1-EF46-4744-A421-C740F1953B6F}" type="presOf" srcId="{54B9474E-8693-40FE-89F4-C1DDCECA7855}" destId="{8E1DDF6D-597C-49F6-817A-0CBD863E3E2D}" srcOrd="0" destOrd="0" presId="urn:microsoft.com/office/officeart/2005/8/layout/hProcess9"/>
    <dgm:cxn modelId="{CDABF3F3-37AA-4F49-A563-03DF9E390E03}" type="presOf" srcId="{567170FF-EBEA-43C3-B83F-89FE95598FB9}" destId="{520A4FC9-66E7-4A84-92ED-688107E7572C}" srcOrd="0" destOrd="0" presId="urn:microsoft.com/office/officeart/2005/8/layout/hProcess9"/>
    <dgm:cxn modelId="{A514C713-188A-48CA-9136-43090FFC8266}" type="presParOf" srcId="{520A4FC9-66E7-4A84-92ED-688107E7572C}" destId="{CA671556-EDAC-4687-BC6D-3101514A4888}" srcOrd="0" destOrd="0" presId="urn:microsoft.com/office/officeart/2005/8/layout/hProcess9"/>
    <dgm:cxn modelId="{DA8847AB-FE1C-4C43-8296-B15849655EAB}" type="presParOf" srcId="{520A4FC9-66E7-4A84-92ED-688107E7572C}" destId="{F0F45111-3DC3-4C31-AE19-328BAB0E371C}" srcOrd="1" destOrd="0" presId="urn:microsoft.com/office/officeart/2005/8/layout/hProcess9"/>
    <dgm:cxn modelId="{7D1529E8-1FAC-4D73-BF84-967F686B0916}" type="presParOf" srcId="{F0F45111-3DC3-4C31-AE19-328BAB0E371C}" destId="{11D9F066-9FC9-440E-BC1C-7A19CBD68219}" srcOrd="0" destOrd="0" presId="urn:microsoft.com/office/officeart/2005/8/layout/hProcess9"/>
    <dgm:cxn modelId="{FE30F20D-75D2-4267-9AC3-A883AB558998}" type="presParOf" srcId="{F0F45111-3DC3-4C31-AE19-328BAB0E371C}" destId="{6B78BAE6-EFB0-4768-B696-13BBA1BA2F72}" srcOrd="1" destOrd="0" presId="urn:microsoft.com/office/officeart/2005/8/layout/hProcess9"/>
    <dgm:cxn modelId="{CD5094B2-B786-4F12-85BB-B59A7F928455}" type="presParOf" srcId="{F0F45111-3DC3-4C31-AE19-328BAB0E371C}" destId="{8E1DDF6D-597C-49F6-817A-0CBD863E3E2D}" srcOrd="2" destOrd="0" presId="urn:microsoft.com/office/officeart/2005/8/layout/hProcess9"/>
    <dgm:cxn modelId="{A4D4BF17-BD8B-4087-9711-DCAA59D053AD}" type="presParOf" srcId="{F0F45111-3DC3-4C31-AE19-328BAB0E371C}" destId="{6577763F-4864-4B54-B226-C38ED70F4AB7}" srcOrd="3" destOrd="0" presId="urn:microsoft.com/office/officeart/2005/8/layout/hProcess9"/>
    <dgm:cxn modelId="{4C40A404-6537-4998-B5FB-31E4478CF560}" type="presParOf" srcId="{F0F45111-3DC3-4C31-AE19-328BAB0E371C}" destId="{4369AFBB-0A87-4C9A-A55F-788195F9384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C29B3-8080-471F-9581-522163663D88}">
      <dsp:nvSpPr>
        <dsp:cNvPr id="0" name=""/>
        <dsp:cNvSpPr/>
      </dsp:nvSpPr>
      <dsp:spPr>
        <a:xfrm>
          <a:off x="3298574" y="2572717"/>
          <a:ext cx="2859136" cy="1679293"/>
        </a:xfrm>
        <a:prstGeom prst="ellipse">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t-LT" sz="2800" b="1" kern="1200" dirty="0">
              <a:solidFill>
                <a:schemeClr val="tx1"/>
              </a:solidFill>
              <a:effectLst>
                <a:outerShdw blurRad="38100" dist="38100" dir="2700000" algn="tl">
                  <a:srgbClr val="000000">
                    <a:alpha val="43137"/>
                  </a:srgbClr>
                </a:outerShdw>
              </a:effectLst>
            </a:rPr>
            <a:t>Įsivertinimas</a:t>
          </a:r>
        </a:p>
      </dsp:txBody>
      <dsp:txXfrm>
        <a:off x="3717285" y="2818644"/>
        <a:ext cx="2021714" cy="1187439"/>
      </dsp:txXfrm>
    </dsp:sp>
    <dsp:sp modelId="{C2ACA9AF-44FA-432B-BD45-8F0716B9F0D0}">
      <dsp:nvSpPr>
        <dsp:cNvPr id="0" name=""/>
        <dsp:cNvSpPr/>
      </dsp:nvSpPr>
      <dsp:spPr>
        <a:xfrm rot="16074806">
          <a:off x="4137566" y="2016598"/>
          <a:ext cx="1080637" cy="32701"/>
        </a:xfrm>
        <a:custGeom>
          <a:avLst/>
          <a:gdLst/>
          <a:ahLst/>
          <a:cxnLst/>
          <a:rect l="0" t="0" r="0" b="0"/>
          <a:pathLst>
            <a:path>
              <a:moveTo>
                <a:pt x="0" y="16350"/>
              </a:moveTo>
              <a:lnTo>
                <a:pt x="1080637"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rot="10800000">
        <a:off x="4650869" y="2005933"/>
        <a:ext cx="54031" cy="54031"/>
      </dsp:txXfrm>
    </dsp:sp>
    <dsp:sp modelId="{BE1A4ADF-FD6E-4F48-AC04-9B87C56DFAEC}">
      <dsp:nvSpPr>
        <dsp:cNvPr id="0" name=""/>
        <dsp:cNvSpPr/>
      </dsp:nvSpPr>
      <dsp:spPr>
        <a:xfrm>
          <a:off x="2967648" y="222171"/>
          <a:ext cx="3334830" cy="1270878"/>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kern="1200" dirty="0"/>
            <a:t>Įsivertinimo galimybės</a:t>
          </a:r>
        </a:p>
      </dsp:txBody>
      <dsp:txXfrm>
        <a:off x="3456023" y="408287"/>
        <a:ext cx="2358080" cy="898646"/>
      </dsp:txXfrm>
    </dsp:sp>
    <dsp:sp modelId="{2889A057-14A7-41F6-9F66-3CB9A34A9CD1}">
      <dsp:nvSpPr>
        <dsp:cNvPr id="0" name=""/>
        <dsp:cNvSpPr/>
      </dsp:nvSpPr>
      <dsp:spPr>
        <a:xfrm rot="19991615">
          <a:off x="5774530" y="2691723"/>
          <a:ext cx="694963" cy="32701"/>
        </a:xfrm>
        <a:custGeom>
          <a:avLst/>
          <a:gdLst/>
          <a:ahLst/>
          <a:cxnLst/>
          <a:rect l="0" t="0" r="0" b="0"/>
          <a:pathLst>
            <a:path>
              <a:moveTo>
                <a:pt x="0" y="16350"/>
              </a:moveTo>
              <a:lnTo>
                <a:pt x="694963"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a:off x="6104638" y="2690700"/>
        <a:ext cx="34748" cy="34748"/>
      </dsp:txXfrm>
    </dsp:sp>
    <dsp:sp modelId="{550BA8D9-876D-464B-9CEF-FC05B4241203}">
      <dsp:nvSpPr>
        <dsp:cNvPr id="0" name=""/>
        <dsp:cNvSpPr/>
      </dsp:nvSpPr>
      <dsp:spPr>
        <a:xfrm>
          <a:off x="5832246" y="1433715"/>
          <a:ext cx="3146263" cy="1251807"/>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6830" tIns="36830" rIns="36830" bIns="36830" numCol="1" spcCol="1270" anchor="ctr" anchorCtr="0">
          <a:noAutofit/>
        </a:bodyPr>
        <a:lstStyle/>
        <a:p>
          <a:pPr marL="0" lvl="0" indent="0" algn="ctr" defTabSz="2578100">
            <a:lnSpc>
              <a:spcPct val="90000"/>
            </a:lnSpc>
            <a:spcBef>
              <a:spcPct val="0"/>
            </a:spcBef>
            <a:spcAft>
              <a:spcPct val="35000"/>
            </a:spcAft>
            <a:buNone/>
          </a:pPr>
          <a:endParaRPr lang="lt-LT" sz="5800" kern="1200"/>
        </a:p>
      </dsp:txBody>
      <dsp:txXfrm>
        <a:off x="6293006" y="1617038"/>
        <a:ext cx="2224743" cy="885161"/>
      </dsp:txXfrm>
    </dsp:sp>
    <dsp:sp modelId="{B2262CF2-D186-4B0E-BCA7-233BF6EC2B0B}">
      <dsp:nvSpPr>
        <dsp:cNvPr id="0" name=""/>
        <dsp:cNvSpPr/>
      </dsp:nvSpPr>
      <dsp:spPr>
        <a:xfrm rot="599959">
          <a:off x="6095442" y="3659212"/>
          <a:ext cx="250963" cy="32701"/>
        </a:xfrm>
        <a:custGeom>
          <a:avLst/>
          <a:gdLst/>
          <a:ahLst/>
          <a:cxnLst/>
          <a:rect l="0" t="0" r="0" b="0"/>
          <a:pathLst>
            <a:path>
              <a:moveTo>
                <a:pt x="0" y="16350"/>
              </a:moveTo>
              <a:lnTo>
                <a:pt x="250963"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a:off x="6214650" y="3669289"/>
        <a:ext cx="12548" cy="12548"/>
      </dsp:txXfrm>
    </dsp:sp>
    <dsp:sp modelId="{284A20A7-081A-469F-B1BB-2F47CB9252B9}">
      <dsp:nvSpPr>
        <dsp:cNvPr id="0" name=""/>
        <dsp:cNvSpPr/>
      </dsp:nvSpPr>
      <dsp:spPr>
        <a:xfrm>
          <a:off x="6233068" y="3354168"/>
          <a:ext cx="2754395" cy="1132713"/>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kern="1200" dirty="0"/>
            <a:t>Kokia paskirtis?</a:t>
          </a:r>
        </a:p>
      </dsp:txBody>
      <dsp:txXfrm>
        <a:off x="6636440" y="3520050"/>
        <a:ext cx="1947651" cy="800949"/>
      </dsp:txXfrm>
    </dsp:sp>
    <dsp:sp modelId="{88F5C6D7-1A4D-476F-9C1B-DCA5F0B7F62F}">
      <dsp:nvSpPr>
        <dsp:cNvPr id="0" name=""/>
        <dsp:cNvSpPr/>
      </dsp:nvSpPr>
      <dsp:spPr>
        <a:xfrm rot="2941591">
          <a:off x="5156567" y="4628963"/>
          <a:ext cx="1284721" cy="32701"/>
        </a:xfrm>
        <a:custGeom>
          <a:avLst/>
          <a:gdLst/>
          <a:ahLst/>
          <a:cxnLst/>
          <a:rect l="0" t="0" r="0" b="0"/>
          <a:pathLst>
            <a:path>
              <a:moveTo>
                <a:pt x="0" y="16350"/>
              </a:moveTo>
              <a:lnTo>
                <a:pt x="1284721"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a:off x="5766810" y="4613196"/>
        <a:ext cx="64236" cy="64236"/>
      </dsp:txXfrm>
    </dsp:sp>
    <dsp:sp modelId="{58E632C4-F64F-436C-AB62-57CCE5F9D660}">
      <dsp:nvSpPr>
        <dsp:cNvPr id="0" name=""/>
        <dsp:cNvSpPr/>
      </dsp:nvSpPr>
      <dsp:spPr>
        <a:xfrm>
          <a:off x="5151780" y="5095981"/>
          <a:ext cx="3169454" cy="1257804"/>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6830" tIns="36830" rIns="36830" bIns="36830" numCol="1" spcCol="1270" anchor="ctr" anchorCtr="0">
          <a:noAutofit/>
        </a:bodyPr>
        <a:lstStyle/>
        <a:p>
          <a:pPr marL="0" lvl="0" indent="0" algn="ctr" defTabSz="2578100">
            <a:lnSpc>
              <a:spcPct val="90000"/>
            </a:lnSpc>
            <a:spcBef>
              <a:spcPct val="0"/>
            </a:spcBef>
            <a:spcAft>
              <a:spcPct val="35000"/>
            </a:spcAft>
            <a:buNone/>
          </a:pPr>
          <a:endParaRPr lang="lt-LT" sz="5800" kern="1200"/>
        </a:p>
      </dsp:txBody>
      <dsp:txXfrm>
        <a:off x="5615936" y="5280182"/>
        <a:ext cx="2241142" cy="889402"/>
      </dsp:txXfrm>
    </dsp:sp>
    <dsp:sp modelId="{B72A13C0-57CB-4209-A6C3-D3EE7548858C}">
      <dsp:nvSpPr>
        <dsp:cNvPr id="0" name=""/>
        <dsp:cNvSpPr/>
      </dsp:nvSpPr>
      <dsp:spPr>
        <a:xfrm rot="7539109">
          <a:off x="3290998" y="4622633"/>
          <a:ext cx="1114583" cy="32701"/>
        </a:xfrm>
        <a:custGeom>
          <a:avLst/>
          <a:gdLst/>
          <a:ahLst/>
          <a:cxnLst/>
          <a:rect l="0" t="0" r="0" b="0"/>
          <a:pathLst>
            <a:path>
              <a:moveTo>
                <a:pt x="0" y="16350"/>
              </a:moveTo>
              <a:lnTo>
                <a:pt x="1114583"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rot="10800000">
        <a:off x="3820425" y="4611119"/>
        <a:ext cx="55729" cy="55729"/>
      </dsp:txXfrm>
    </dsp:sp>
    <dsp:sp modelId="{DFC08864-5B1D-45BA-9DCF-A7078A5FC933}">
      <dsp:nvSpPr>
        <dsp:cNvPr id="0" name=""/>
        <dsp:cNvSpPr/>
      </dsp:nvSpPr>
      <dsp:spPr>
        <a:xfrm>
          <a:off x="1613485" y="5075812"/>
          <a:ext cx="3074116" cy="1071829"/>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t-LT" sz="2800" kern="1200" dirty="0"/>
            <a:t>Etapai</a:t>
          </a:r>
        </a:p>
      </dsp:txBody>
      <dsp:txXfrm>
        <a:off x="2063679" y="5232778"/>
        <a:ext cx="2173728" cy="757897"/>
      </dsp:txXfrm>
    </dsp:sp>
    <dsp:sp modelId="{F8745C8F-721B-4692-B45B-4E3E27A52DE4}">
      <dsp:nvSpPr>
        <dsp:cNvPr id="0" name=""/>
        <dsp:cNvSpPr/>
      </dsp:nvSpPr>
      <dsp:spPr>
        <a:xfrm rot="10295090">
          <a:off x="2923512" y="3631873"/>
          <a:ext cx="420624" cy="32701"/>
        </a:xfrm>
        <a:custGeom>
          <a:avLst/>
          <a:gdLst/>
          <a:ahLst/>
          <a:cxnLst/>
          <a:rect l="0" t="0" r="0" b="0"/>
          <a:pathLst>
            <a:path>
              <a:moveTo>
                <a:pt x="0" y="16350"/>
              </a:moveTo>
              <a:lnTo>
                <a:pt x="420624"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rot="10800000">
        <a:off x="3123308" y="3637708"/>
        <a:ext cx="21031" cy="21031"/>
      </dsp:txXfrm>
    </dsp:sp>
    <dsp:sp modelId="{D91C89E7-B6EB-469B-878F-4D3D06D5F09C}">
      <dsp:nvSpPr>
        <dsp:cNvPr id="0" name=""/>
        <dsp:cNvSpPr/>
      </dsp:nvSpPr>
      <dsp:spPr>
        <a:xfrm>
          <a:off x="9" y="3239143"/>
          <a:ext cx="3006653" cy="1300581"/>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t-LT" sz="2800" kern="1200" dirty="0"/>
            <a:t>Organizavimas</a:t>
          </a:r>
        </a:p>
      </dsp:txBody>
      <dsp:txXfrm>
        <a:off x="440323" y="3429609"/>
        <a:ext cx="2126025" cy="919649"/>
      </dsp:txXfrm>
    </dsp:sp>
    <dsp:sp modelId="{7D696338-CD76-48E3-BF87-3586E23A6FE9}">
      <dsp:nvSpPr>
        <dsp:cNvPr id="0" name=""/>
        <dsp:cNvSpPr/>
      </dsp:nvSpPr>
      <dsp:spPr>
        <a:xfrm rot="12413343">
          <a:off x="2325221" y="2531549"/>
          <a:ext cx="1396326" cy="32701"/>
        </a:xfrm>
        <a:custGeom>
          <a:avLst/>
          <a:gdLst/>
          <a:ahLst/>
          <a:cxnLst/>
          <a:rect l="0" t="0" r="0" b="0"/>
          <a:pathLst>
            <a:path>
              <a:moveTo>
                <a:pt x="0" y="16350"/>
              </a:moveTo>
              <a:lnTo>
                <a:pt x="1396326"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rot="10800000">
        <a:off x="2988476" y="2512992"/>
        <a:ext cx="69816" cy="69816"/>
      </dsp:txXfrm>
    </dsp:sp>
    <dsp:sp modelId="{039E161A-3EDC-48F2-8C2B-B1042FFDBB8D}">
      <dsp:nvSpPr>
        <dsp:cNvPr id="0" name=""/>
        <dsp:cNvSpPr/>
      </dsp:nvSpPr>
      <dsp:spPr>
        <a:xfrm>
          <a:off x="39889" y="1208879"/>
          <a:ext cx="2935785" cy="1140953"/>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lt-LT" sz="2800" kern="1200"/>
        </a:p>
      </dsp:txBody>
      <dsp:txXfrm>
        <a:off x="469825" y="1375968"/>
        <a:ext cx="2075913" cy="806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822A3-A4EF-4B6A-A8FC-31E1B549B78A}">
      <dsp:nvSpPr>
        <dsp:cNvPr id="0" name=""/>
        <dsp:cNvSpPr/>
      </dsp:nvSpPr>
      <dsp:spPr>
        <a:xfrm>
          <a:off x="1705964" y="580603"/>
          <a:ext cx="2617925" cy="1092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lt-LT" sz="4500" kern="1200" dirty="0"/>
            <a:t>Vertybės</a:t>
          </a:r>
        </a:p>
      </dsp:txBody>
      <dsp:txXfrm>
        <a:off x="1759289" y="633928"/>
        <a:ext cx="2511275" cy="985713"/>
      </dsp:txXfrm>
    </dsp:sp>
    <dsp:sp modelId="{AAA6320E-7C59-44E8-9DA5-6517578140D6}">
      <dsp:nvSpPr>
        <dsp:cNvPr id="0" name=""/>
        <dsp:cNvSpPr/>
      </dsp:nvSpPr>
      <dsp:spPr>
        <a:xfrm>
          <a:off x="1041010" y="1451694"/>
          <a:ext cx="3608245" cy="3608245"/>
        </a:xfrm>
        <a:custGeom>
          <a:avLst/>
          <a:gdLst/>
          <a:ahLst/>
          <a:cxnLst/>
          <a:rect l="0" t="0" r="0" b="0"/>
          <a:pathLst>
            <a:path>
              <a:moveTo>
                <a:pt x="2771849" y="281505"/>
              </a:moveTo>
              <a:arcTo wR="1804122" hR="1804122" stAng="18146324" swAng="6825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737FDEF-8A5D-4641-8E75-56C54FC08058}">
      <dsp:nvSpPr>
        <dsp:cNvPr id="0" name=""/>
        <dsp:cNvSpPr/>
      </dsp:nvSpPr>
      <dsp:spPr>
        <a:xfrm>
          <a:off x="3534984" y="2038766"/>
          <a:ext cx="2675686" cy="1092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lt-LT" sz="4500" kern="1200" dirty="0"/>
            <a:t>Požiūriai</a:t>
          </a:r>
        </a:p>
      </dsp:txBody>
      <dsp:txXfrm>
        <a:off x="3588309" y="2092091"/>
        <a:ext cx="2569036" cy="985713"/>
      </dsp:txXfrm>
    </dsp:sp>
    <dsp:sp modelId="{E35CAE90-006B-4A62-99A7-F1D65F48F75D}">
      <dsp:nvSpPr>
        <dsp:cNvPr id="0" name=""/>
        <dsp:cNvSpPr/>
      </dsp:nvSpPr>
      <dsp:spPr>
        <a:xfrm>
          <a:off x="1006268" y="233867"/>
          <a:ext cx="3608245" cy="3608245"/>
        </a:xfrm>
        <a:custGeom>
          <a:avLst/>
          <a:gdLst/>
          <a:ahLst/>
          <a:cxnLst/>
          <a:rect l="0" t="0" r="0" b="0"/>
          <a:pathLst>
            <a:path>
              <a:moveTo>
                <a:pt x="3146436" y="3009549"/>
              </a:moveTo>
              <a:arcTo wR="1804122" hR="1804122" stAng="2515472" swAng="8430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F5BC4E1-83DC-457C-9839-C6CC9ED90BA1}">
      <dsp:nvSpPr>
        <dsp:cNvPr id="0" name=""/>
        <dsp:cNvSpPr/>
      </dsp:nvSpPr>
      <dsp:spPr>
        <a:xfrm>
          <a:off x="1416815" y="3609845"/>
          <a:ext cx="3303778" cy="1092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lt-LT" sz="4500" kern="1200" dirty="0"/>
            <a:t>Įsitikinimai</a:t>
          </a:r>
        </a:p>
      </dsp:txBody>
      <dsp:txXfrm>
        <a:off x="1470140" y="3663170"/>
        <a:ext cx="3197128" cy="985713"/>
      </dsp:txXfrm>
    </dsp:sp>
    <dsp:sp modelId="{4FB7082F-9D3D-4794-BD6B-C994456EBCE8}">
      <dsp:nvSpPr>
        <dsp:cNvPr id="0" name=""/>
        <dsp:cNvSpPr/>
      </dsp:nvSpPr>
      <dsp:spPr>
        <a:xfrm>
          <a:off x="1528812" y="233216"/>
          <a:ext cx="3608245" cy="3608245"/>
        </a:xfrm>
        <a:custGeom>
          <a:avLst/>
          <a:gdLst/>
          <a:ahLst/>
          <a:cxnLst/>
          <a:rect l="0" t="0" r="0" b="0"/>
          <a:pathLst>
            <a:path>
              <a:moveTo>
                <a:pt x="791998" y="3297596"/>
              </a:moveTo>
              <a:arcTo wR="1804122" hR="1804122" stAng="7447526" swAng="86962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ECF8C1-DB5B-48E8-8470-71AD3D0A5552}">
      <dsp:nvSpPr>
        <dsp:cNvPr id="0" name=""/>
        <dsp:cNvSpPr/>
      </dsp:nvSpPr>
      <dsp:spPr>
        <a:xfrm>
          <a:off x="-140500" y="2020844"/>
          <a:ext cx="2810164" cy="1092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lt-LT" sz="4500" kern="1200" dirty="0"/>
            <a:t>Tradicijos</a:t>
          </a:r>
        </a:p>
      </dsp:txBody>
      <dsp:txXfrm>
        <a:off x="-87175" y="2074169"/>
        <a:ext cx="2703514" cy="985713"/>
      </dsp:txXfrm>
    </dsp:sp>
    <dsp:sp modelId="{03A528D3-88B0-4167-A409-8677D59C7CF6}">
      <dsp:nvSpPr>
        <dsp:cNvPr id="0" name=""/>
        <dsp:cNvSpPr/>
      </dsp:nvSpPr>
      <dsp:spPr>
        <a:xfrm>
          <a:off x="1468673" y="1419785"/>
          <a:ext cx="3608245" cy="3608245"/>
        </a:xfrm>
        <a:custGeom>
          <a:avLst/>
          <a:gdLst/>
          <a:ahLst/>
          <a:cxnLst/>
          <a:rect l="0" t="0" r="0" b="0"/>
          <a:pathLst>
            <a:path>
              <a:moveTo>
                <a:pt x="535142" y="521723"/>
              </a:moveTo>
              <a:arcTo wR="1804122" hR="1804122" stAng="13518080" swAng="63000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9F703-3DC7-4005-833C-BFD5C12B2DCF}">
      <dsp:nvSpPr>
        <dsp:cNvPr id="0" name=""/>
        <dsp:cNvSpPr/>
      </dsp:nvSpPr>
      <dsp:spPr>
        <a:xfrm rot="5400000">
          <a:off x="4806700" y="-714818"/>
          <a:ext cx="2082416" cy="3574706"/>
        </a:xfrm>
        <a:prstGeom prst="hexagon">
          <a:avLst>
            <a:gd name="adj" fmla="val 25000"/>
            <a:gd name="vf" fmla="val 115470"/>
          </a:avLst>
        </a:prstGeom>
        <a:solidFill>
          <a:schemeClr val="accent1">
            <a:hueOff val="0"/>
            <a:satOff val="0"/>
            <a:lumOff val="0"/>
            <a:alphaOff val="0"/>
          </a:schemeClr>
        </a:solidFill>
        <a:ln w="28575"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rgbClr val="FFC000"/>
              </a:solidFill>
              <a:effectLst>
                <a:outerShdw blurRad="38100" dist="38100" dir="2700000" algn="tl">
                  <a:srgbClr val="000000">
                    <a:alpha val="43137"/>
                  </a:srgbClr>
                </a:outerShdw>
              </a:effectLst>
            </a:rPr>
            <a:t>Ugdymo(si)</a:t>
          </a:r>
        </a:p>
        <a:p>
          <a:pPr marL="0" lvl="0" indent="0" algn="ctr" defTabSz="1066800">
            <a:lnSpc>
              <a:spcPct val="90000"/>
            </a:lnSpc>
            <a:spcBef>
              <a:spcPct val="0"/>
            </a:spcBef>
            <a:spcAft>
              <a:spcPct val="35000"/>
            </a:spcAft>
            <a:buNone/>
          </a:pPr>
          <a:r>
            <a:rPr lang="lt-LT" sz="2400" b="1" kern="1200" dirty="0">
              <a:solidFill>
                <a:srgbClr val="FFC000"/>
              </a:solidFill>
              <a:effectLst>
                <a:outerShdw blurRad="38100" dist="38100" dir="2700000" algn="tl">
                  <a:srgbClr val="000000">
                    <a:alpha val="43137"/>
                  </a:srgbClr>
                </a:outerShdw>
              </a:effectLst>
            </a:rPr>
            <a:t>tobulinimas</a:t>
          </a:r>
        </a:p>
      </dsp:txBody>
      <dsp:txXfrm rot="-5400000">
        <a:off x="4656339" y="378396"/>
        <a:ext cx="2383138" cy="1388278"/>
      </dsp:txXfrm>
    </dsp:sp>
    <dsp:sp modelId="{E009B9A3-A052-4F1C-B469-F22221537EB2}">
      <dsp:nvSpPr>
        <dsp:cNvPr id="0" name=""/>
        <dsp:cNvSpPr/>
      </dsp:nvSpPr>
      <dsp:spPr>
        <a:xfrm>
          <a:off x="5967406" y="2174999"/>
          <a:ext cx="2323976" cy="1249449"/>
        </a:xfrm>
        <a:prstGeom prst="rect">
          <a:avLst/>
        </a:prstGeom>
        <a:noFill/>
        <a:ln>
          <a:noFill/>
        </a:ln>
        <a:effectLst/>
      </dsp:spPr>
      <dsp:style>
        <a:lnRef idx="0">
          <a:scrgbClr r="0" g="0" b="0"/>
        </a:lnRef>
        <a:fillRef idx="0">
          <a:scrgbClr r="0" g="0" b="0"/>
        </a:fillRef>
        <a:effectRef idx="0">
          <a:scrgbClr r="0" g="0" b="0"/>
        </a:effectRef>
        <a:fontRef idx="minor"/>
      </dsp:style>
    </dsp:sp>
    <dsp:sp modelId="{740B12FB-8CEF-4AF3-BF2B-E45571133B50}">
      <dsp:nvSpPr>
        <dsp:cNvPr id="0" name=""/>
        <dsp:cNvSpPr/>
      </dsp:nvSpPr>
      <dsp:spPr>
        <a:xfrm rot="5400000">
          <a:off x="1212717" y="-734423"/>
          <a:ext cx="2082416" cy="3551262"/>
        </a:xfrm>
        <a:prstGeom prst="hexagon">
          <a:avLst>
            <a:gd name="adj" fmla="val 25000"/>
            <a:gd name="vf" fmla="val 115470"/>
          </a:avLst>
        </a:prstGeom>
        <a:solidFill>
          <a:schemeClr val="accent1">
            <a:hueOff val="0"/>
            <a:satOff val="0"/>
            <a:lumOff val="0"/>
            <a:alphaOff val="0"/>
          </a:schemeClr>
        </a:solidFill>
        <a:ln w="3810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rgbClr val="FFC000"/>
              </a:solidFill>
              <a:effectLst>
                <a:outerShdw blurRad="38100" dist="38100" dir="2700000" algn="tl">
                  <a:srgbClr val="000000">
                    <a:alpha val="43137"/>
                  </a:srgbClr>
                </a:outerShdw>
              </a:effectLst>
            </a:rPr>
            <a:t>Vieša diskusija ir</a:t>
          </a:r>
        </a:p>
        <a:p>
          <a:pPr marL="0" lvl="0" indent="0" algn="ctr" defTabSz="1066800">
            <a:lnSpc>
              <a:spcPct val="90000"/>
            </a:lnSpc>
            <a:spcBef>
              <a:spcPct val="0"/>
            </a:spcBef>
            <a:spcAft>
              <a:spcPct val="35000"/>
            </a:spcAft>
            <a:buNone/>
          </a:pPr>
          <a:r>
            <a:rPr lang="lt-LT" sz="2400" b="1" kern="1200" dirty="0">
              <a:solidFill>
                <a:srgbClr val="FFC000"/>
              </a:solidFill>
              <a:effectLst>
                <a:outerShdw blurRad="38100" dist="38100" dir="2700000" algn="tl">
                  <a:srgbClr val="000000">
                    <a:alpha val="43137"/>
                  </a:srgbClr>
                </a:outerShdw>
              </a:effectLst>
            </a:rPr>
            <a:t>komunikacija</a:t>
          </a:r>
        </a:p>
        <a:p>
          <a:pPr marL="0" lvl="0" indent="0" algn="ctr" defTabSz="1066800">
            <a:lnSpc>
              <a:spcPct val="90000"/>
            </a:lnSpc>
            <a:spcBef>
              <a:spcPct val="0"/>
            </a:spcBef>
            <a:spcAft>
              <a:spcPct val="35000"/>
            </a:spcAft>
            <a:buNone/>
          </a:pPr>
          <a:endParaRPr lang="lt-LT" kern="1200" dirty="0">
            <a:ln w="19050">
              <a:solidFill>
                <a:schemeClr val="bg1"/>
              </a:solidFill>
            </a:ln>
          </a:endParaRPr>
        </a:p>
      </dsp:txBody>
      <dsp:txXfrm rot="-5400000">
        <a:off x="1070171" y="347069"/>
        <a:ext cx="2367508" cy="1388278"/>
      </dsp:txXfrm>
    </dsp:sp>
    <dsp:sp modelId="{CAE748A1-77AA-492A-A07B-6685415A6250}">
      <dsp:nvSpPr>
        <dsp:cNvPr id="0" name=""/>
        <dsp:cNvSpPr/>
      </dsp:nvSpPr>
      <dsp:spPr>
        <a:xfrm rot="5400000">
          <a:off x="2086847" y="1175321"/>
          <a:ext cx="2082416" cy="3353171"/>
        </a:xfrm>
        <a:prstGeom prst="hexagon">
          <a:avLst>
            <a:gd name="adj" fmla="val 25000"/>
            <a:gd name="vf" fmla="val 115470"/>
          </a:avLst>
        </a:prstGeom>
        <a:solidFill>
          <a:schemeClr val="accent1">
            <a:hueOff val="0"/>
            <a:satOff val="0"/>
            <a:lumOff val="0"/>
            <a:alphaOff val="0"/>
          </a:schemeClr>
        </a:solidFill>
        <a:ln w="28575"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rgbClr val="FFC000"/>
              </a:solidFill>
              <a:effectLst>
                <a:outerShdw blurRad="38100" dist="38100" dir="2700000" algn="tl">
                  <a:srgbClr val="000000">
                    <a:alpha val="43137"/>
                  </a:srgbClr>
                </a:outerShdw>
              </a:effectLst>
            </a:rPr>
            <a:t>Pagrįstų įrodymų rinkimas</a:t>
          </a:r>
        </a:p>
      </dsp:txBody>
      <dsp:txXfrm rot="-5400000">
        <a:off x="2010332" y="2157767"/>
        <a:ext cx="2235447" cy="1388278"/>
      </dsp:txXfrm>
    </dsp:sp>
    <dsp:sp modelId="{DC449A5F-0098-43EA-9DC2-4EB0B55E9977}">
      <dsp:nvSpPr>
        <dsp:cNvPr id="0" name=""/>
        <dsp:cNvSpPr/>
      </dsp:nvSpPr>
      <dsp:spPr>
        <a:xfrm>
          <a:off x="2469586" y="550229"/>
          <a:ext cx="1372998" cy="1249449"/>
        </a:xfrm>
        <a:prstGeom prst="rect">
          <a:avLst/>
        </a:prstGeom>
        <a:noFill/>
        <a:ln>
          <a:noFill/>
        </a:ln>
        <a:effectLst/>
      </dsp:spPr>
      <dsp:style>
        <a:lnRef idx="0">
          <a:scrgbClr r="0" g="0" b="0"/>
        </a:lnRef>
        <a:fillRef idx="0">
          <a:scrgbClr r="0" g="0" b="0"/>
        </a:fillRef>
        <a:effectRef idx="0">
          <a:scrgbClr r="0" g="0" b="0"/>
        </a:effectRef>
        <a:fontRef idx="minor"/>
      </dsp:style>
    </dsp:sp>
    <dsp:sp modelId="{23322EB6-BB09-43F8-ACCC-1A997C033CE3}">
      <dsp:nvSpPr>
        <dsp:cNvPr id="0" name=""/>
        <dsp:cNvSpPr/>
      </dsp:nvSpPr>
      <dsp:spPr>
        <a:xfrm rot="5400000">
          <a:off x="5391442" y="1176539"/>
          <a:ext cx="2110216" cy="3385637"/>
        </a:xfrm>
        <a:prstGeom prst="hexagon">
          <a:avLst>
            <a:gd name="adj" fmla="val 25000"/>
            <a:gd name="vf" fmla="val 115470"/>
          </a:avLst>
        </a:prstGeom>
        <a:solidFill>
          <a:schemeClr val="accent1">
            <a:hueOff val="0"/>
            <a:satOff val="0"/>
            <a:lumOff val="0"/>
            <a:alphaOff val="0"/>
          </a:schemeClr>
        </a:solidFill>
        <a:ln w="28575"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lt-LT" sz="3600" kern="1200"/>
        </a:p>
      </dsp:txBody>
      <dsp:txXfrm rot="-5400000">
        <a:off x="5318005" y="2165952"/>
        <a:ext cx="2257091" cy="1406810"/>
      </dsp:txXfrm>
    </dsp:sp>
    <dsp:sp modelId="{69409043-CD77-46DB-99B2-ADA95DD8894E}">
      <dsp:nvSpPr>
        <dsp:cNvPr id="0" name=""/>
        <dsp:cNvSpPr/>
      </dsp:nvSpPr>
      <dsp:spPr>
        <a:xfrm rot="5400000">
          <a:off x="4247065" y="3036147"/>
          <a:ext cx="2082416" cy="3141328"/>
        </a:xfrm>
        <a:prstGeom prst="hexagon">
          <a:avLst>
            <a:gd name="adj" fmla="val 25000"/>
            <a:gd name="vf" fmla="val 115470"/>
          </a:avLst>
        </a:prstGeom>
        <a:solidFill>
          <a:schemeClr val="accent1">
            <a:hueOff val="0"/>
            <a:satOff val="0"/>
            <a:lumOff val="0"/>
            <a:alphaOff val="0"/>
          </a:schemeClr>
        </a:solidFill>
        <a:ln w="28575"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b="1" kern="1200" dirty="0">
              <a:solidFill>
                <a:srgbClr val="FFC000"/>
              </a:solidFill>
              <a:effectLst>
                <a:outerShdw blurRad="38100" dist="38100" dir="2700000" algn="tl">
                  <a:srgbClr val="000000">
                    <a:alpha val="43137"/>
                  </a:srgbClr>
                </a:outerShdw>
              </a:effectLst>
            </a:rPr>
            <a:t>Tęstinumas</a:t>
          </a:r>
        </a:p>
      </dsp:txBody>
      <dsp:txXfrm rot="-5400000">
        <a:off x="4241164" y="3912672"/>
        <a:ext cx="2094218" cy="1388278"/>
      </dsp:txXfrm>
    </dsp:sp>
    <dsp:sp modelId="{97768975-E9C3-47D5-A4A2-B40904846933}">
      <dsp:nvSpPr>
        <dsp:cNvPr id="0" name=""/>
        <dsp:cNvSpPr/>
      </dsp:nvSpPr>
      <dsp:spPr>
        <a:xfrm>
          <a:off x="1805558" y="3895596"/>
          <a:ext cx="2323976" cy="1249449"/>
        </a:xfrm>
        <a:prstGeom prst="rect">
          <a:avLst/>
        </a:prstGeom>
        <a:noFill/>
        <a:ln>
          <a:noFill/>
        </a:ln>
        <a:effectLst/>
      </dsp:spPr>
      <dsp:style>
        <a:lnRef idx="0">
          <a:scrgbClr r="0" g="0" b="0"/>
        </a:lnRef>
        <a:fillRef idx="0">
          <a:scrgbClr r="0" g="0" b="0"/>
        </a:fillRef>
        <a:effectRef idx="0">
          <a:scrgbClr r="0" g="0" b="0"/>
        </a:effectRef>
        <a:fontRef idx="minor"/>
      </dsp:style>
    </dsp:sp>
    <dsp:sp modelId="{FE67FA99-6893-468B-A2DF-22933E4007F8}">
      <dsp:nvSpPr>
        <dsp:cNvPr id="0" name=""/>
        <dsp:cNvSpPr/>
      </dsp:nvSpPr>
      <dsp:spPr>
        <a:xfrm rot="5400000">
          <a:off x="1078578" y="3067260"/>
          <a:ext cx="2082416" cy="3081325"/>
        </a:xfrm>
        <a:prstGeom prst="hexagon">
          <a:avLst>
            <a:gd name="adj" fmla="val 25000"/>
            <a:gd name="vf" fmla="val 115470"/>
          </a:avLst>
        </a:prstGeom>
        <a:solidFill>
          <a:schemeClr val="accent1">
            <a:hueOff val="0"/>
            <a:satOff val="0"/>
            <a:lumOff val="0"/>
            <a:alphaOff val="0"/>
          </a:schemeClr>
        </a:solidFill>
        <a:ln w="28575"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lt-LT" sz="3600" kern="1200" dirty="0"/>
        </a:p>
      </dsp:txBody>
      <dsp:txXfrm rot="-5400000">
        <a:off x="1092678" y="3913783"/>
        <a:ext cx="2054217" cy="1388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71556-EDAC-4687-BC6D-3101514A4888}">
      <dsp:nvSpPr>
        <dsp:cNvPr id="0" name=""/>
        <dsp:cNvSpPr/>
      </dsp:nvSpPr>
      <dsp:spPr>
        <a:xfrm>
          <a:off x="588935" y="0"/>
          <a:ext cx="6674602"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9F066-9FC9-440E-BC1C-7A19CBD68219}">
      <dsp:nvSpPr>
        <dsp:cNvPr id="0" name=""/>
        <dsp:cNvSpPr/>
      </dsp:nvSpPr>
      <dsp:spPr>
        <a:xfrm>
          <a:off x="0" y="1219199"/>
          <a:ext cx="2355742" cy="162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dirty="0"/>
            <a:t>Duomenų rinkimas</a:t>
          </a:r>
        </a:p>
      </dsp:txBody>
      <dsp:txXfrm>
        <a:off x="79355" y="1298554"/>
        <a:ext cx="2197032" cy="1466890"/>
      </dsp:txXfrm>
    </dsp:sp>
    <dsp:sp modelId="{8E1DDF6D-597C-49F6-817A-0CBD863E3E2D}">
      <dsp:nvSpPr>
        <dsp:cNvPr id="0" name=""/>
        <dsp:cNvSpPr/>
      </dsp:nvSpPr>
      <dsp:spPr>
        <a:xfrm>
          <a:off x="2748365" y="1219199"/>
          <a:ext cx="2355742" cy="16256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dirty="0"/>
            <a:t>Pamatavimas (lygiai)</a:t>
          </a:r>
        </a:p>
      </dsp:txBody>
      <dsp:txXfrm>
        <a:off x="2827720" y="1298554"/>
        <a:ext cx="2197032" cy="1466890"/>
      </dsp:txXfrm>
    </dsp:sp>
    <dsp:sp modelId="{4369AFBB-0A87-4C9A-A55F-788195F93844}">
      <dsp:nvSpPr>
        <dsp:cNvPr id="0" name=""/>
        <dsp:cNvSpPr/>
      </dsp:nvSpPr>
      <dsp:spPr>
        <a:xfrm>
          <a:off x="5496731" y="1219199"/>
          <a:ext cx="2355742" cy="16256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dirty="0"/>
            <a:t>Vertės suteikimas</a:t>
          </a:r>
        </a:p>
      </dsp:txBody>
      <dsp:txXfrm>
        <a:off x="5576086" y="1298554"/>
        <a:ext cx="2197032"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lt-LT"/>
              <a:t>Spustelėję redag. ruoš. pavad. stilių</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98612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02C4EE7E-2248-4D94-9E59-624F4FDD33EE}" type="datetimeFigureOut">
              <a:rPr lang="lt-LT" smtClean="0"/>
              <a:t>2019-10-23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B255ED6-F113-476C-9F8A-E899CBEEC547}" type="slidenum">
              <a:rPr lang="lt-LT" smtClean="0"/>
              <a:t>‹#›</a:t>
            </a:fld>
            <a:endParaRPr lang="lt-LT"/>
          </a:p>
        </p:txBody>
      </p:sp>
    </p:spTree>
    <p:extLst>
      <p:ext uri="{BB962C8B-B14F-4D97-AF65-F5344CB8AC3E}">
        <p14:creationId xmlns:p14="http://schemas.microsoft.com/office/powerpoint/2010/main" val="123056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02C4EE7E-2248-4D94-9E59-624F4FDD33EE}" type="datetimeFigureOut">
              <a:rPr lang="lt-LT" smtClean="0"/>
              <a:t>2019-10-23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B255ED6-F113-476C-9F8A-E899CBEEC547}" type="slidenum">
              <a:rPr lang="lt-LT" smtClean="0"/>
              <a:t>‹#›</a:t>
            </a:fld>
            <a:endParaRPr lang="lt-LT"/>
          </a:p>
        </p:txBody>
      </p:sp>
    </p:spTree>
    <p:extLst>
      <p:ext uri="{BB962C8B-B14F-4D97-AF65-F5344CB8AC3E}">
        <p14:creationId xmlns:p14="http://schemas.microsoft.com/office/powerpoint/2010/main" val="79253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152800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lt-LT"/>
              <a:t>Spustelėję redag. ruoš. pavad. stilių</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395428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5088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629842" y="2505075"/>
            <a:ext cx="3868340"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4629150" y="2505075"/>
            <a:ext cx="3887391"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8" name="Footer Placeholder 7"/>
          <p:cNvSpPr>
            <a:spLocks noGrp="1"/>
          </p:cNvSpPr>
          <p:nvPr>
            <p:ph type="ftr" sz="quarter" idx="11"/>
          </p:nvPr>
        </p:nvSpPr>
        <p:spPr/>
        <p:txBody>
          <a:bodyPr/>
          <a:lstStyle/>
          <a:p>
            <a:endParaRPr lang="lt-LT" dirty="0"/>
          </a:p>
        </p:txBody>
      </p:sp>
      <p:sp>
        <p:nvSpPr>
          <p:cNvPr id="9" name="Slide Number Placeholder 8"/>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19989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4" name="Footer Placeholder 3"/>
          <p:cNvSpPr>
            <a:spLocks noGrp="1"/>
          </p:cNvSpPr>
          <p:nvPr>
            <p:ph type="ftr" sz="quarter" idx="11"/>
          </p:nvPr>
        </p:nvSpPr>
        <p:spPr/>
        <p:txBody>
          <a:bodyPr/>
          <a:lstStyle/>
          <a:p>
            <a:endParaRPr lang="lt-LT" dirty="0"/>
          </a:p>
        </p:txBody>
      </p:sp>
      <p:sp>
        <p:nvSpPr>
          <p:cNvPr id="5" name="Slide Number Placeholder 4"/>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170068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3" name="Footer Placeholder 2"/>
          <p:cNvSpPr>
            <a:spLocks noGrp="1"/>
          </p:cNvSpPr>
          <p:nvPr>
            <p:ph type="ftr" sz="quarter" idx="11"/>
          </p:nvPr>
        </p:nvSpPr>
        <p:spPr/>
        <p:txBody>
          <a:bodyPr/>
          <a:lstStyle/>
          <a:p>
            <a:endParaRPr lang="lt-LT" dirty="0"/>
          </a:p>
        </p:txBody>
      </p:sp>
      <p:sp>
        <p:nvSpPr>
          <p:cNvPr id="4" name="Slide Number Placeholder 3"/>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323167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lt-LT"/>
              <a:t>Spustelėję redag. ruoš. pavad. stilių</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e Placeholder 4"/>
          <p:cNvSpPr>
            <a:spLocks noGrp="1"/>
          </p:cNvSpPr>
          <p:nvPr>
            <p:ph type="dt" sz="half" idx="10"/>
          </p:nvPr>
        </p:nvSpPr>
        <p:spPr/>
        <p:txBody>
          <a:bodyPr/>
          <a:lstStyle/>
          <a:p>
            <a:fld id="{02C4EE7E-2248-4D94-9E59-624F4FDD33EE}" type="datetimeFigureOut">
              <a:rPr lang="lt-LT" smtClean="0"/>
              <a:t>2019-10-23</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FB255ED6-F113-476C-9F8A-E899CBEEC547}" type="slidenum">
              <a:rPr lang="lt-LT" smtClean="0"/>
              <a:t>‹#›</a:t>
            </a:fld>
            <a:endParaRPr lang="lt-LT" dirty="0"/>
          </a:p>
        </p:txBody>
      </p:sp>
    </p:spTree>
    <p:extLst>
      <p:ext uri="{BB962C8B-B14F-4D97-AF65-F5344CB8AC3E}">
        <p14:creationId xmlns:p14="http://schemas.microsoft.com/office/powerpoint/2010/main" val="114555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Spustelėkite </a:t>
            </a:r>
            <a:r>
              <a:rPr lang="lt-LT" dirty="0" err="1"/>
              <a:t>piktogr</a:t>
            </a:r>
            <a:r>
              <a:rPr lang="lt-LT" dirty="0"/>
              <a:t>. norėdami įtraukti pav.</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e Placeholder 4"/>
          <p:cNvSpPr>
            <a:spLocks noGrp="1"/>
          </p:cNvSpPr>
          <p:nvPr>
            <p:ph type="dt" sz="half" idx="10"/>
          </p:nvPr>
        </p:nvSpPr>
        <p:spPr/>
        <p:txBody>
          <a:bodyPr/>
          <a:lstStyle/>
          <a:p>
            <a:fld id="{02C4EE7E-2248-4D94-9E59-624F4FDD33EE}" type="datetimeFigureOut">
              <a:rPr lang="lt-LT" smtClean="0"/>
              <a:t>2019-10-23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B255ED6-F113-476C-9F8A-E899CBEEC547}" type="slidenum">
              <a:rPr lang="lt-LT" smtClean="0"/>
              <a:t>‹#›</a:t>
            </a:fld>
            <a:endParaRPr lang="lt-LT"/>
          </a:p>
        </p:txBody>
      </p:sp>
    </p:spTree>
    <p:extLst>
      <p:ext uri="{BB962C8B-B14F-4D97-AF65-F5344CB8AC3E}">
        <p14:creationId xmlns:p14="http://schemas.microsoft.com/office/powerpoint/2010/main" val="179974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4EE7E-2248-4D94-9E59-624F4FDD33EE}" type="datetimeFigureOut">
              <a:rPr lang="lt-LT" smtClean="0"/>
              <a:t>2019-10-23</a:t>
            </a:fld>
            <a:endParaRPr lang="lt-LT"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55ED6-F113-476C-9F8A-E899CBEEC547}" type="slidenum">
              <a:rPr lang="lt-LT" smtClean="0"/>
              <a:t>‹#›</a:t>
            </a:fld>
            <a:endParaRPr lang="lt-LT" dirty="0"/>
          </a:p>
        </p:txBody>
      </p:sp>
    </p:spTree>
    <p:extLst>
      <p:ext uri="{BB962C8B-B14F-4D97-AF65-F5344CB8AC3E}">
        <p14:creationId xmlns:p14="http://schemas.microsoft.com/office/powerpoint/2010/main" val="2577602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file:///C:\Users\Alisa\AppData\Local\Temp\FineReader11\media\image1.jpe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1623344" y="2289598"/>
            <a:ext cx="6343403" cy="2585323"/>
          </a:xfrm>
          <a:prstGeom prst="rect">
            <a:avLst/>
          </a:prstGeom>
          <a:noFill/>
        </p:spPr>
        <p:txBody>
          <a:bodyPr wrap="none" lIns="91440" tIns="45720" rIns="91440" bIns="45720">
            <a:spAutoFit/>
          </a:bodyPr>
          <a:lstStyle/>
          <a:p>
            <a:pPr algn="ctr"/>
            <a:r>
              <a:rPr lang="lt-LT" sz="5400" b="1" dirty="0">
                <a:ln w="28575">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rPr>
              <a:t>Mokyklos veiklos</a:t>
            </a:r>
          </a:p>
          <a:p>
            <a:pPr algn="ctr"/>
            <a:r>
              <a:rPr lang="lt-LT" sz="5400" b="1" dirty="0">
                <a:ln w="28575">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rPr>
              <a:t> įsivertinimo modelis </a:t>
            </a:r>
          </a:p>
          <a:p>
            <a:pPr algn="ctr"/>
            <a:endParaRPr lang="lt-LT" sz="5400" b="1" cap="none" spc="0" dirty="0">
              <a:ln w="28575">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83198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7283" y="172766"/>
            <a:ext cx="7571428" cy="1569660"/>
          </a:xfrm>
          <a:prstGeom prst="rect">
            <a:avLst/>
          </a:prstGeom>
          <a:noFill/>
        </p:spPr>
        <p:txBody>
          <a:bodyPr wrap="square" rtlCol="0">
            <a:spAutoFit/>
          </a:bodyPr>
          <a:lstStyle/>
          <a:p>
            <a:pPr algn="ctr"/>
            <a:r>
              <a:rPr lang="lt-LT" sz="3200" dirty="0"/>
              <a:t>BENDROJO UGDYMO MOKYKLŲ ĮSIVERTINIMO RODIKLIŲ</a:t>
            </a:r>
            <a:br>
              <a:rPr lang="lt-LT" sz="3200" dirty="0"/>
            </a:br>
            <a:r>
              <a:rPr lang="lt-LT" sz="3200" dirty="0"/>
              <a:t>MODELIS (2014)</a:t>
            </a:r>
          </a:p>
        </p:txBody>
      </p:sp>
      <p:sp>
        <p:nvSpPr>
          <p:cNvPr id="4" name="TextBox 3"/>
          <p:cNvSpPr txBox="1"/>
          <p:nvPr/>
        </p:nvSpPr>
        <p:spPr>
          <a:xfrm>
            <a:off x="357562" y="5971371"/>
            <a:ext cx="84908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lt-LT" sz="3600" dirty="0"/>
              <a:t>MOKYKLOS KULTŪRA</a:t>
            </a:r>
          </a:p>
        </p:txBody>
      </p:sp>
      <p:pic>
        <p:nvPicPr>
          <p:cNvPr id="1026" name="Picture 2" descr="C:\Users\Alisa\AppData\Local\Temp\FineReader11\media\image1.jpeg"/>
          <p:cNvPicPr>
            <a:picLocks noChangeAspect="1" noChangeArrowheads="1"/>
          </p:cNvPicPr>
          <p:nvPr/>
        </p:nvPicPr>
        <p:blipFill>
          <a:blip r:embed="rId2" r:link="rId3">
            <a:extLst>
              <a:ext uri="{28A0092B-C50C-407E-A947-70E740481C1C}">
                <a14:useLocalDpi xmlns:a14="http://schemas.microsoft.com/office/drawing/2010/main" val="0"/>
              </a:ext>
            </a:extLst>
          </a:blip>
          <a:srcRect l="2550" r="2245"/>
          <a:stretch>
            <a:fillRect/>
          </a:stretch>
        </p:blipFill>
        <p:spPr bwMode="auto">
          <a:xfrm>
            <a:off x="357562" y="1793943"/>
            <a:ext cx="8490866" cy="41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27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84" y="201478"/>
            <a:ext cx="8803038" cy="2246769"/>
          </a:xfrm>
          <a:prstGeom prst="rect">
            <a:avLst/>
          </a:prstGeom>
          <a:noFill/>
        </p:spPr>
        <p:txBody>
          <a:bodyPr wrap="square" rtlCol="0">
            <a:spAutoFit/>
          </a:bodyPr>
          <a:lstStyle/>
          <a:p>
            <a:pPr algn="just"/>
            <a:r>
              <a:rPr lang="lt-LT" sz="2800" dirty="0">
                <a:effectLst>
                  <a:outerShdw blurRad="38100" dist="38100" dir="2700000" algn="tl">
                    <a:srgbClr val="000000">
                      <a:alpha val="43137"/>
                    </a:srgbClr>
                  </a:outerShdw>
                </a:effectLst>
              </a:rPr>
              <a:t>Rodiklių sistemoje neišskirta mokyklos kultūra.</a:t>
            </a:r>
          </a:p>
          <a:p>
            <a:pPr algn="just"/>
            <a:r>
              <a:rPr lang="lt-LT" sz="2800" dirty="0">
                <a:effectLst>
                  <a:outerShdw blurRad="38100" dist="38100" dir="2700000" algn="tl">
                    <a:srgbClr val="000000">
                      <a:alpha val="43137"/>
                    </a:srgbClr>
                  </a:outerShdw>
                </a:effectLst>
              </a:rPr>
              <a:t>Mokyklos kultūrą sudaro vertybių sistema, kuria vadovaujasi organizacija, kitaip sakant, kultūra yra viskas kuo gyvena mokykla.</a:t>
            </a:r>
          </a:p>
          <a:p>
            <a:pPr algn="just"/>
            <a:endParaRPr lang="lt-LT" sz="2800" dirty="0"/>
          </a:p>
        </p:txBody>
      </p:sp>
      <p:graphicFrame>
        <p:nvGraphicFramePr>
          <p:cNvPr id="3" name="Diagrama 2"/>
          <p:cNvGraphicFramePr/>
          <p:nvPr>
            <p:extLst>
              <p:ext uri="{D42A27DB-BD31-4B8C-83A1-F6EECF244321}">
                <p14:modId xmlns:p14="http://schemas.microsoft.com/office/powerpoint/2010/main" val="1153200583"/>
              </p:ext>
            </p:extLst>
          </p:nvPr>
        </p:nvGraphicFramePr>
        <p:xfrm>
          <a:off x="1379349" y="2017360"/>
          <a:ext cx="6070170" cy="4703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1"/>
          <p:cNvPicPr>
            <a:picLocks noChangeAspect="1" noChangeArrowheads="1"/>
          </p:cNvPicPr>
          <p:nvPr/>
        </p:nvPicPr>
        <p:blipFill rotWithShape="1">
          <a:blip r:embed="rId2">
            <a:extLst>
              <a:ext uri="{28A0092B-C50C-407E-A947-70E740481C1C}">
                <a14:useLocalDpi xmlns:a14="http://schemas.microsoft.com/office/drawing/2010/main" val="0"/>
              </a:ext>
            </a:extLst>
          </a:blip>
          <a:srcRect l="1650" r="2056" b="906"/>
          <a:stretch/>
        </p:blipFill>
        <p:spPr bwMode="auto">
          <a:xfrm>
            <a:off x="0" y="884924"/>
            <a:ext cx="9144000" cy="597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8609" y="0"/>
            <a:ext cx="8684760" cy="830997"/>
          </a:xfrm>
          <a:prstGeom prst="rect">
            <a:avLst/>
          </a:prstGeom>
          <a:noFill/>
        </p:spPr>
        <p:txBody>
          <a:bodyPr wrap="square" rtlCol="0">
            <a:spAutoFit/>
          </a:bodyPr>
          <a:lstStyle/>
          <a:p>
            <a:r>
              <a:rPr lang="lt-LT" sz="2400" dirty="0">
                <a:solidFill>
                  <a:schemeClr val="accent1">
                    <a:lumMod val="50000"/>
                  </a:schemeClr>
                </a:solidFill>
                <a:effectLst>
                  <a:outerShdw blurRad="38100" dist="38100" dir="2700000" algn="tl">
                    <a:srgbClr val="000000">
                      <a:alpha val="43137"/>
                    </a:srgbClr>
                  </a:outerShdw>
                </a:effectLst>
              </a:rPr>
              <a:t>Gera mokykla – prasmės, atradimų ir mokymosi sėkmės siekianti, </a:t>
            </a:r>
            <a:r>
              <a:rPr lang="lt-LT" sz="2400" b="1" dirty="0">
                <a:solidFill>
                  <a:schemeClr val="accent1">
                    <a:lumMod val="50000"/>
                  </a:schemeClr>
                </a:solidFill>
                <a:effectLst>
                  <a:outerShdw blurRad="38100" dist="38100" dir="2700000" algn="tl">
                    <a:srgbClr val="000000">
                      <a:alpha val="43137"/>
                    </a:srgbClr>
                  </a:outerShdw>
                </a:effectLst>
              </a:rPr>
              <a:t>bendruomenės susitarimais </a:t>
            </a:r>
            <a:r>
              <a:rPr lang="lt-LT" sz="2400" dirty="0">
                <a:solidFill>
                  <a:schemeClr val="accent1">
                    <a:lumMod val="50000"/>
                  </a:schemeClr>
                </a:solidFill>
                <a:effectLst>
                  <a:outerShdw blurRad="38100" dist="38100" dir="2700000" algn="tl">
                    <a:srgbClr val="000000">
                      <a:alpha val="43137"/>
                    </a:srgbClr>
                  </a:outerShdw>
                </a:effectLst>
              </a:rPr>
              <a:t>savo veiklą grindžianti mokykla</a:t>
            </a:r>
          </a:p>
        </p:txBody>
      </p:sp>
    </p:spTree>
    <p:extLst>
      <p:ext uri="{BB962C8B-B14F-4D97-AF65-F5344CB8AC3E}">
        <p14:creationId xmlns:p14="http://schemas.microsoft.com/office/powerpoint/2010/main" val="364387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47233" y="1698443"/>
            <a:ext cx="8818535" cy="3108543"/>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Mokyklos veiklos kokybės rodiklių aprašas teikia platų sisteminį požiūrį į tai, kas svarbu šiuolaikinės mokyklos, siekiančios gerai dirbti, veikloje. </a:t>
            </a:r>
          </a:p>
          <a:p>
            <a:pPr algn="just"/>
            <a:r>
              <a:rPr lang="lt-LT" sz="2800" dirty="0">
                <a:effectLst>
                  <a:outerShdw blurRad="38100" dist="38100" dir="2700000" algn="tl">
                    <a:srgbClr val="000000">
                      <a:alpha val="43137"/>
                    </a:srgbClr>
                  </a:outerShdw>
                </a:effectLst>
              </a:rPr>
              <a:t>Tai tarsi modelis, padedantis mokyklos bendruomenei pažvelgti pačiai į save.</a:t>
            </a:r>
          </a:p>
          <a:p>
            <a:pPr algn="just"/>
            <a:r>
              <a:rPr lang="lt-LT" sz="2800" dirty="0">
                <a:effectLst>
                  <a:outerShdw blurRad="38100" dist="38100" dir="2700000" algn="tl">
                    <a:srgbClr val="000000">
                      <a:alpha val="43137"/>
                    </a:srgbClr>
                  </a:outerShdw>
                </a:effectLst>
              </a:rPr>
              <a:t>Įsivertinant ar reflektuojant savo veiklą rodiklių sistema gali būti naudojama keliais būdais:</a:t>
            </a:r>
          </a:p>
        </p:txBody>
      </p:sp>
    </p:spTree>
    <p:extLst>
      <p:ext uri="{BB962C8B-B14F-4D97-AF65-F5344CB8AC3E}">
        <p14:creationId xmlns:p14="http://schemas.microsoft.com/office/powerpoint/2010/main" val="256774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54983" y="15498"/>
            <a:ext cx="8989017" cy="6524787"/>
          </a:xfrm>
          <a:prstGeom prst="rect">
            <a:avLst/>
          </a:prstGeom>
        </p:spPr>
      </p:pic>
      <p:sp>
        <p:nvSpPr>
          <p:cNvPr id="3" name="Stačiakampis 2"/>
          <p:cNvSpPr/>
          <p:nvPr/>
        </p:nvSpPr>
        <p:spPr>
          <a:xfrm>
            <a:off x="154983" y="1884424"/>
            <a:ext cx="2929180" cy="2031325"/>
          </a:xfrm>
          <a:prstGeom prst="rect">
            <a:avLst/>
          </a:prstGeom>
        </p:spPr>
        <p:txBody>
          <a:bodyPr wrap="square">
            <a:spAutoFit/>
          </a:bodyPr>
          <a:lstStyle/>
          <a:p>
            <a:r>
              <a:rPr lang="lt-LT" dirty="0">
                <a:effectLst>
                  <a:outerShdw blurRad="38100" dist="38100" dir="2700000" algn="tl">
                    <a:srgbClr val="000000">
                      <a:alpha val="43137"/>
                    </a:srgbClr>
                  </a:outerShdw>
                </a:effectLst>
              </a:rPr>
              <a:t>Mokyklos personalas vertina visas sritis, temas ir rodiklius. Naudojama jau įprasta 4 lygių skalė. Toks vertinimas padeda nustatyti, kaip toli / arti, bendruomenės nuomone, ji yra nuo idealo.</a:t>
            </a:r>
          </a:p>
        </p:txBody>
      </p:sp>
      <p:sp>
        <p:nvSpPr>
          <p:cNvPr id="4" name="Stačiakampis 3"/>
          <p:cNvSpPr/>
          <p:nvPr/>
        </p:nvSpPr>
        <p:spPr>
          <a:xfrm>
            <a:off x="154983" y="4192748"/>
            <a:ext cx="2789695" cy="2308324"/>
          </a:xfrm>
          <a:prstGeom prst="rect">
            <a:avLst/>
          </a:prstGeom>
        </p:spPr>
        <p:txBody>
          <a:bodyPr wrap="square">
            <a:spAutoFit/>
          </a:bodyPr>
          <a:lstStyle/>
          <a:p>
            <a:r>
              <a:rPr lang="lt-LT" dirty="0">
                <a:effectLst>
                  <a:outerShdw blurRad="38100" dist="38100" dir="2700000" algn="tl">
                    <a:srgbClr val="000000">
                      <a:alpha val="43137"/>
                    </a:srgbClr>
                  </a:outerShdw>
                </a:effectLst>
              </a:rPr>
              <a:t>Platusis įsivertinimas - individualus vertinimas, kurio rezultatai vėliau sumuojami. Aptarus bendruomenės diskusijose, jie gali tapti atspirties tašku detalesniam padėties tyrimui ar sprendimams.</a:t>
            </a:r>
          </a:p>
        </p:txBody>
      </p:sp>
      <p:sp>
        <p:nvSpPr>
          <p:cNvPr id="5" name="Stačiakampis 4"/>
          <p:cNvSpPr/>
          <p:nvPr/>
        </p:nvSpPr>
        <p:spPr>
          <a:xfrm>
            <a:off x="3270143" y="1884424"/>
            <a:ext cx="2774196" cy="3693319"/>
          </a:xfrm>
          <a:prstGeom prst="rect">
            <a:avLst/>
          </a:prstGeom>
        </p:spPr>
        <p:txBody>
          <a:bodyPr wrap="square">
            <a:spAutoFit/>
          </a:bodyPr>
          <a:lstStyle/>
          <a:p>
            <a:r>
              <a:rPr lang="lt-LT" dirty="0">
                <a:effectLst>
                  <a:outerShdw blurRad="38100" dist="38100" dir="2700000" algn="tl">
                    <a:srgbClr val="000000">
                      <a:alpha val="43137"/>
                    </a:srgbClr>
                  </a:outerShdw>
                </a:effectLst>
              </a:rPr>
              <a:t>Šiuo atveju pasirenkama siauresnė sritis ar tema ir atidžiau patyrinėjamas jos kokybės lygis. Tam nebeužtenka bendruomenės narių išankstinės nuomonės - reikia konkrečių ir patikimų būklės įrodymų bei įrankių jiems gauti. Naudojami jau parengti įrankiai, pvz., IQES klausimynai bei kt., arba sukuriami  pačių.</a:t>
            </a:r>
          </a:p>
        </p:txBody>
      </p:sp>
      <p:sp>
        <p:nvSpPr>
          <p:cNvPr id="6" name="Stačiakampis 5"/>
          <p:cNvSpPr/>
          <p:nvPr/>
        </p:nvSpPr>
        <p:spPr>
          <a:xfrm>
            <a:off x="6044339" y="1930590"/>
            <a:ext cx="2952427" cy="2585323"/>
          </a:xfrm>
          <a:prstGeom prst="rect">
            <a:avLst/>
          </a:prstGeom>
        </p:spPr>
        <p:txBody>
          <a:bodyPr wrap="square">
            <a:spAutoFit/>
          </a:bodyPr>
          <a:lstStyle/>
          <a:p>
            <a:r>
              <a:rPr lang="lt-LT" dirty="0">
                <a:effectLst>
                  <a:outerShdw blurRad="38100" dist="38100" dir="2700000" algn="tl">
                    <a:srgbClr val="000000">
                      <a:alpha val="43137"/>
                    </a:srgbClr>
                  </a:outerShdw>
                </a:effectLst>
              </a:rPr>
              <a:t>Problemos tyrimas visada pradedamas nepasitenkinimu esama padėtimi(neatitikimo tarp </a:t>
            </a:r>
            <a:r>
              <a:rPr lang="lt-LT" dirty="0" err="1">
                <a:effectLst>
                  <a:outerShdw blurRad="38100" dist="38100" dir="2700000" algn="tl">
                    <a:srgbClr val="000000">
                      <a:alpha val="43137"/>
                    </a:srgbClr>
                  </a:outerShdw>
                </a:effectLst>
              </a:rPr>
              <a:t>esamybės</a:t>
            </a:r>
            <a:r>
              <a:rPr lang="lt-LT" dirty="0">
                <a:effectLst>
                  <a:outerShdw blurRad="38100" dist="38100" dir="2700000" algn="tl">
                    <a:srgbClr val="000000">
                      <a:alpha val="43137"/>
                    </a:srgbClr>
                  </a:outerShdw>
                </a:effectLst>
              </a:rPr>
              <a:t> ir idealo jausmu). Tam reikia turėti bent šiek tiek įrodymų ir išankstinių nuostatų - interpretacijų bei vertinimų - net jei šie nėra labai pagrįsti</a:t>
            </a:r>
            <a:r>
              <a:rPr lang="lt-LT" dirty="0"/>
              <a:t>.</a:t>
            </a:r>
          </a:p>
        </p:txBody>
      </p:sp>
    </p:spTree>
    <p:extLst>
      <p:ext uri="{BB962C8B-B14F-4D97-AF65-F5344CB8AC3E}">
        <p14:creationId xmlns:p14="http://schemas.microsoft.com/office/powerpoint/2010/main" val="394885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1895281" y="2765857"/>
            <a:ext cx="6035370" cy="1938992"/>
          </a:xfrm>
          <a:prstGeom prst="rect">
            <a:avLst/>
          </a:prstGeom>
          <a:noFill/>
        </p:spPr>
        <p:txBody>
          <a:bodyPr wrap="none" lIns="91440" tIns="45720" rIns="91440" bIns="45720">
            <a:spAutoFit/>
          </a:bodyPr>
          <a:lstStyle/>
          <a:p>
            <a:pPr algn="ctr"/>
            <a:r>
              <a:rPr lang="lt-LT" sz="6000" b="1" cap="none" spc="50" dirty="0">
                <a:ln w="9525" cmpd="sng">
                  <a:solidFill>
                    <a:schemeClr val="accent1"/>
                  </a:solidFill>
                  <a:prstDash val="solid"/>
                </a:ln>
                <a:solidFill>
                  <a:schemeClr val="accent1">
                    <a:lumMod val="40000"/>
                    <a:lumOff val="60000"/>
                  </a:schemeClr>
                </a:solidFill>
                <a:effectLst>
                  <a:glow rad="38100">
                    <a:schemeClr val="accent1">
                      <a:alpha val="40000"/>
                    </a:schemeClr>
                  </a:glow>
                </a:effectLst>
              </a:rPr>
              <a:t>Kokia įsivertinimo</a:t>
            </a:r>
          </a:p>
          <a:p>
            <a:pPr algn="ctr"/>
            <a:r>
              <a:rPr lang="lt-LT" sz="6000" b="1" spc="50" dirty="0">
                <a:ln w="9525" cmpd="sng">
                  <a:solidFill>
                    <a:schemeClr val="accent1"/>
                  </a:solidFill>
                  <a:prstDash val="solid"/>
                </a:ln>
                <a:solidFill>
                  <a:schemeClr val="accent1">
                    <a:lumMod val="40000"/>
                    <a:lumOff val="60000"/>
                  </a:schemeClr>
                </a:solidFill>
                <a:effectLst>
                  <a:glow rad="38100">
                    <a:schemeClr val="accent1">
                      <a:alpha val="40000"/>
                    </a:schemeClr>
                  </a:glow>
                </a:effectLst>
              </a:rPr>
              <a:t>paskirtis?</a:t>
            </a:r>
            <a:endParaRPr lang="lt-LT" sz="6000" b="1" cap="none" spc="50" dirty="0">
              <a:ln w="9525" cmpd="sng">
                <a:solidFill>
                  <a:schemeClr val="accent1"/>
                </a:solidFill>
                <a:prstDash val="solid"/>
              </a:ln>
              <a:solidFill>
                <a:schemeClr val="accent1">
                  <a:lumMod val="40000"/>
                  <a:lumOff val="60000"/>
                </a:schemeClr>
              </a:solidFill>
              <a:effectLst>
                <a:glow rad="38100">
                  <a:schemeClr val="accent1">
                    <a:alpha val="40000"/>
                  </a:schemeClr>
                </a:glow>
              </a:effectLst>
            </a:endParaRPr>
          </a:p>
        </p:txBody>
      </p:sp>
    </p:spTree>
    <p:extLst>
      <p:ext uri="{BB962C8B-B14F-4D97-AF65-F5344CB8AC3E}">
        <p14:creationId xmlns:p14="http://schemas.microsoft.com/office/powerpoint/2010/main" val="406963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066" y="666427"/>
            <a:ext cx="8261492" cy="707886"/>
          </a:xfrm>
          <a:prstGeom prst="rect">
            <a:avLst/>
          </a:prstGeom>
          <a:noFill/>
        </p:spPr>
        <p:txBody>
          <a:bodyPr wrap="none" rtlCol="0">
            <a:spAutoFit/>
          </a:bodyPr>
          <a:lstStyle/>
          <a:p>
            <a:r>
              <a:rPr lang="lt-LT" sz="4000" b="1" dirty="0">
                <a:solidFill>
                  <a:schemeClr val="accent1">
                    <a:lumMod val="50000"/>
                  </a:schemeClr>
                </a:solidFill>
                <a:effectLst>
                  <a:outerShdw blurRad="38100" dist="38100" dir="2700000" algn="tl">
                    <a:srgbClr val="000000">
                      <a:alpha val="43137"/>
                    </a:srgbClr>
                  </a:outerShdw>
                </a:effectLst>
              </a:rPr>
              <a:t>Veiklos kokybės įsivertinimo paskirtis:</a:t>
            </a:r>
          </a:p>
        </p:txBody>
      </p:sp>
      <p:sp>
        <p:nvSpPr>
          <p:cNvPr id="3" name="TextBox 2"/>
          <p:cNvSpPr txBox="1"/>
          <p:nvPr/>
        </p:nvSpPr>
        <p:spPr>
          <a:xfrm>
            <a:off x="496066" y="2092271"/>
            <a:ext cx="7966008" cy="3477875"/>
          </a:xfrm>
          <a:prstGeom prst="rect">
            <a:avLst/>
          </a:prstGeom>
          <a:noFill/>
        </p:spPr>
        <p:txBody>
          <a:bodyPr wrap="square" rtlCol="0">
            <a:spAutoFit/>
          </a:bodyPr>
          <a:lstStyle/>
          <a:p>
            <a:pPr marL="342900" indent="-342900" algn="just">
              <a:buAutoNum type="arabicPeriod"/>
            </a:pPr>
            <a:r>
              <a:rPr lang="lt-LT" sz="3200" dirty="0">
                <a:effectLst>
                  <a:outerShdw blurRad="38100" dist="38100" dir="2700000" algn="tl">
                    <a:srgbClr val="000000">
                      <a:alpha val="43137"/>
                    </a:srgbClr>
                  </a:outerShdw>
                </a:effectLst>
              </a:rPr>
              <a:t>Atrasti mokinių ugdymo ir ugdymosi sėkmes;</a:t>
            </a:r>
          </a:p>
          <a:p>
            <a:pPr marL="342900" indent="-342900" algn="just">
              <a:buAutoNum type="arabicPeriod"/>
            </a:pPr>
            <a:r>
              <a:rPr lang="lt-LT" sz="3200" dirty="0">
                <a:effectLst>
                  <a:outerShdw blurRad="38100" dist="38100" dir="2700000" algn="tl">
                    <a:srgbClr val="000000">
                      <a:alpha val="43137"/>
                    </a:srgbClr>
                  </a:outerShdw>
                </a:effectLst>
              </a:rPr>
              <a:t>Nustatyti tobulintinas sritis;</a:t>
            </a:r>
          </a:p>
          <a:p>
            <a:pPr marL="342900" indent="-342900" algn="just">
              <a:buAutoNum type="arabicPeriod"/>
            </a:pPr>
            <a:r>
              <a:rPr lang="lt-LT" sz="3200" dirty="0">
                <a:effectLst>
                  <a:outerShdw blurRad="38100" dist="38100" dir="2700000" algn="tl">
                    <a:srgbClr val="000000">
                      <a:alpha val="43137"/>
                    </a:srgbClr>
                  </a:outerShdw>
                </a:effectLst>
              </a:rPr>
              <a:t>Priimti bendrus sprendimus dėl būtinų veiksmų;</a:t>
            </a:r>
          </a:p>
          <a:p>
            <a:pPr marL="342900" indent="-342900" algn="just">
              <a:buAutoNum type="arabicPeriod"/>
            </a:pPr>
            <a:r>
              <a:rPr lang="lt-LT" sz="3200" dirty="0">
                <a:effectLst>
                  <a:outerShdw blurRad="38100" dist="38100" dir="2700000" algn="tl">
                    <a:srgbClr val="000000">
                      <a:alpha val="43137"/>
                    </a:srgbClr>
                  </a:outerShdw>
                </a:effectLst>
              </a:rPr>
              <a:t>Siekti bendrai sutartos mokinių mokymo(si) kokybės</a:t>
            </a:r>
          </a:p>
          <a:p>
            <a:pPr marL="342900" indent="-342900" algn="just">
              <a:buAutoNum type="arabicPeriod"/>
            </a:pPr>
            <a:endParaRPr lang="lt-LT" sz="2800" dirty="0"/>
          </a:p>
        </p:txBody>
      </p:sp>
    </p:spTree>
    <p:extLst>
      <p:ext uri="{BB962C8B-B14F-4D97-AF65-F5344CB8AC3E}">
        <p14:creationId xmlns:p14="http://schemas.microsoft.com/office/powerpoint/2010/main" val="19015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382914" y="2036893"/>
            <a:ext cx="8761086" cy="1754326"/>
          </a:xfrm>
          <a:prstGeom prst="rect">
            <a:avLst/>
          </a:prstGeom>
          <a:noFill/>
        </p:spPr>
        <p:txBody>
          <a:bodyPr wrap="square" lIns="91440" tIns="45720" rIns="91440" bIns="45720">
            <a:spAutoFit/>
          </a:bodyPr>
          <a:lstStyle/>
          <a:p>
            <a:pPr algn="ctr"/>
            <a:r>
              <a:rPr lang="lt-LT" sz="5400" b="1" cap="none" spc="0"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rPr>
              <a:t>Kokie turėtų būti mokyklos įsivertinimo principai?</a:t>
            </a:r>
          </a:p>
        </p:txBody>
      </p:sp>
    </p:spTree>
    <p:extLst>
      <p:ext uri="{BB962C8B-B14F-4D97-AF65-F5344CB8AC3E}">
        <p14:creationId xmlns:p14="http://schemas.microsoft.com/office/powerpoint/2010/main" val="430137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86439419"/>
              </p:ext>
            </p:extLst>
          </p:nvPr>
        </p:nvGraphicFramePr>
        <p:xfrm>
          <a:off x="0" y="1208869"/>
          <a:ext cx="8989017" cy="564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238427" y="3617935"/>
            <a:ext cx="2376997" cy="830997"/>
          </a:xfrm>
          <a:prstGeom prst="rect">
            <a:avLst/>
          </a:prstGeom>
          <a:noFill/>
        </p:spPr>
        <p:txBody>
          <a:bodyPr wrap="none" rtlCol="0">
            <a:spAutoFit/>
          </a:bodyPr>
          <a:lstStyle/>
          <a:p>
            <a:r>
              <a:rPr lang="lt-LT" sz="2400" b="1" dirty="0">
                <a:solidFill>
                  <a:srgbClr val="FFC000"/>
                </a:solidFill>
                <a:effectLst>
                  <a:outerShdw blurRad="38100" dist="38100" dir="2700000" algn="tl">
                    <a:srgbClr val="000000">
                      <a:alpha val="43137"/>
                    </a:srgbClr>
                  </a:outerShdw>
                </a:effectLst>
              </a:rPr>
              <a:t>Grįžtamasis ryšys</a:t>
            </a:r>
          </a:p>
          <a:p>
            <a:r>
              <a:rPr lang="lt-LT" sz="2400" b="1" dirty="0">
                <a:solidFill>
                  <a:srgbClr val="FFC000"/>
                </a:solidFill>
                <a:effectLst>
                  <a:outerShdw blurRad="38100" dist="38100" dir="2700000" algn="tl">
                    <a:srgbClr val="000000">
                      <a:alpha val="43137"/>
                    </a:srgbClr>
                  </a:outerShdw>
                </a:effectLst>
              </a:rPr>
              <a:t>ir </a:t>
            </a:r>
            <a:r>
              <a:rPr lang="lt-LT" sz="2400" b="1" dirty="0" err="1">
                <a:solidFill>
                  <a:srgbClr val="FFC000"/>
                </a:solidFill>
                <a:effectLst>
                  <a:outerShdw blurRad="38100" dist="38100" dir="2700000" algn="tl">
                    <a:srgbClr val="000000">
                      <a:alpha val="43137"/>
                    </a:srgbClr>
                  </a:outerShdw>
                </a:effectLst>
              </a:rPr>
              <a:t>refleksyvumas</a:t>
            </a:r>
            <a:endParaRPr lang="lt-LT" sz="24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1704814" y="5610386"/>
            <a:ext cx="1599669" cy="523220"/>
          </a:xfrm>
          <a:prstGeom prst="rect">
            <a:avLst/>
          </a:prstGeom>
          <a:noFill/>
        </p:spPr>
        <p:txBody>
          <a:bodyPr wrap="none" rtlCol="0">
            <a:spAutoFit/>
          </a:bodyPr>
          <a:lstStyle/>
          <a:p>
            <a:r>
              <a:rPr lang="lt-LT" sz="2800" b="1" dirty="0">
                <a:solidFill>
                  <a:srgbClr val="FFC000"/>
                </a:solidFill>
                <a:effectLst>
                  <a:outerShdw blurRad="38100" dist="38100" dir="2700000" algn="tl">
                    <a:srgbClr val="000000">
                      <a:alpha val="43137"/>
                    </a:srgbClr>
                  </a:outerShdw>
                </a:effectLst>
              </a:rPr>
              <a:t>Lyderystė</a:t>
            </a:r>
          </a:p>
        </p:txBody>
      </p:sp>
      <p:sp>
        <p:nvSpPr>
          <p:cNvPr id="7" name="TextBox 6"/>
          <p:cNvSpPr txBox="1"/>
          <p:nvPr/>
        </p:nvSpPr>
        <p:spPr>
          <a:xfrm>
            <a:off x="1704814" y="222865"/>
            <a:ext cx="5060553" cy="523220"/>
          </a:xfrm>
          <a:prstGeom prst="rect">
            <a:avLst/>
          </a:prstGeom>
          <a:noFill/>
        </p:spPr>
        <p:txBody>
          <a:bodyPr wrap="none" rtlCol="0">
            <a:spAutoFit/>
          </a:bodyPr>
          <a:lstStyle/>
          <a:p>
            <a:r>
              <a:rPr lang="lt-LT" sz="2800" b="1" dirty="0">
                <a:solidFill>
                  <a:srgbClr val="002060"/>
                </a:solidFill>
                <a:effectLst>
                  <a:outerShdw blurRad="38100" dist="38100" dir="2700000" algn="tl">
                    <a:srgbClr val="000000">
                      <a:alpha val="43137"/>
                    </a:srgbClr>
                  </a:outerShdw>
                </a:effectLst>
              </a:rPr>
              <a:t>Mokyklos įsivertinimo PRINCIPAI</a:t>
            </a:r>
          </a:p>
        </p:txBody>
      </p:sp>
    </p:spTree>
    <p:extLst>
      <p:ext uri="{BB962C8B-B14F-4D97-AF65-F5344CB8AC3E}">
        <p14:creationId xmlns:p14="http://schemas.microsoft.com/office/powerpoint/2010/main" val="139127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89674" y="1377859"/>
            <a:ext cx="8121112" cy="2246769"/>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Efektyvus gimnazijos veiklos kokybės įsivertinimas įtraukia gimnazijos direktorių, pavaduotoją, mokytojus veikti kartu, tariantis su mokiniais, jų tėvais (globėjais) dėl mokinių pasiekimų gerinimo, kuriant pasitikėjimo ir pagarbos vieniems kitais atmosferą.</a:t>
            </a:r>
          </a:p>
        </p:txBody>
      </p:sp>
      <p:sp>
        <p:nvSpPr>
          <p:cNvPr id="3" name="Stačiakampis 2"/>
          <p:cNvSpPr/>
          <p:nvPr/>
        </p:nvSpPr>
        <p:spPr>
          <a:xfrm>
            <a:off x="759417" y="300641"/>
            <a:ext cx="7981627" cy="1077218"/>
          </a:xfrm>
          <a:prstGeom prst="rect">
            <a:avLst/>
          </a:prstGeom>
        </p:spPr>
        <p:txBody>
          <a:bodyPr wrap="square">
            <a:spAutoFit/>
          </a:bodyPr>
          <a:lstStyle/>
          <a:p>
            <a:r>
              <a:rPr lang="lt-LT" sz="3200" b="1" dirty="0">
                <a:solidFill>
                  <a:schemeClr val="accent1">
                    <a:lumMod val="50000"/>
                  </a:schemeClr>
                </a:solidFill>
                <a:effectLst>
                  <a:outerShdw blurRad="38100" dist="38100" dir="2700000" algn="tl">
                    <a:srgbClr val="000000">
                      <a:alpha val="43137"/>
                    </a:srgbClr>
                  </a:outerShdw>
                </a:effectLst>
              </a:rPr>
              <a:t>Kaip organizuojamas mūsų gimnazijos veiklos kokybės įsivertinimas?</a:t>
            </a:r>
          </a:p>
        </p:txBody>
      </p:sp>
      <p:pic>
        <p:nvPicPr>
          <p:cNvPr id="4" name="Paveikslėlis 3"/>
          <p:cNvPicPr>
            <a:picLocks noChangeAspect="1"/>
          </p:cNvPicPr>
          <p:nvPr/>
        </p:nvPicPr>
        <p:blipFill>
          <a:blip r:embed="rId2">
            <a:extLst>
              <a:ext uri="{BEBA8EAE-BF5A-486C-A8C5-ECC9F3942E4B}">
                <a14:imgProps xmlns:a14="http://schemas.microsoft.com/office/drawing/2010/main">
                  <a14:imgLayer r:embed="rId3">
                    <a14:imgEffect>
                      <a14:backgroundRemoval t="1667" b="100000" l="0" r="99219"/>
                    </a14:imgEffect>
                  </a14:imgLayer>
                </a14:imgProps>
              </a:ext>
            </a:extLst>
          </a:blip>
          <a:stretch>
            <a:fillRect/>
          </a:stretch>
        </p:blipFill>
        <p:spPr>
          <a:xfrm>
            <a:off x="4021810" y="3128682"/>
            <a:ext cx="4788976" cy="3591733"/>
          </a:xfrm>
          <a:prstGeom prst="rect">
            <a:avLst/>
          </a:prstGeom>
        </p:spPr>
      </p:pic>
    </p:spTree>
    <p:extLst>
      <p:ext uri="{BB962C8B-B14F-4D97-AF65-F5344CB8AC3E}">
        <p14:creationId xmlns:p14="http://schemas.microsoft.com/office/powerpoint/2010/main" val="414911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63471" y="747403"/>
            <a:ext cx="8880529" cy="4832092"/>
          </a:xfrm>
          <a:prstGeom prst="rect">
            <a:avLst/>
          </a:prstGeom>
        </p:spPr>
        <p:txBody>
          <a:bodyPr wrap="square">
            <a:spAutoFit/>
          </a:bodyPr>
          <a:lstStyle/>
          <a:p>
            <a:r>
              <a:rPr lang="lt-LT" sz="2800" b="1" dirty="0">
                <a:effectLst>
                  <a:outerShdw blurRad="38100" dist="38100" dir="2700000" algn="tl">
                    <a:srgbClr val="000000">
                      <a:alpha val="43137"/>
                    </a:srgbClr>
                  </a:outerShdw>
                </a:effectLst>
              </a:rPr>
              <a:t>Bendrojo ugdymo mokyklos veiklos kokybės įsivertinimo modelis ir rodiklių sistema sukurti vadovaujantis:</a:t>
            </a:r>
          </a:p>
          <a:p>
            <a:r>
              <a:rPr lang="lt-LT" sz="2800" dirty="0">
                <a:effectLst>
                  <a:outerShdw blurRad="38100" dist="38100" dir="2700000" algn="tl">
                    <a:srgbClr val="000000">
                      <a:alpha val="43137"/>
                    </a:srgbClr>
                  </a:outerShdw>
                </a:effectLst>
              </a:rPr>
              <a:t>Lietuvos Respublikos švietimo įstatymu (2011)</a:t>
            </a:r>
          </a:p>
          <a:p>
            <a:r>
              <a:rPr lang="lt-LT" sz="2800" dirty="0">
                <a:effectLst>
                  <a:outerShdw blurRad="38100" dist="38100" dir="2700000" algn="tl">
                    <a:srgbClr val="000000">
                      <a:alpha val="43137"/>
                    </a:srgbClr>
                  </a:outerShdw>
                </a:effectLst>
              </a:rPr>
              <a:t>Valstybės pažangos strategija "Lietuva 2030" (2011)</a:t>
            </a:r>
          </a:p>
          <a:p>
            <a:r>
              <a:rPr lang="lt-LT" sz="2800" dirty="0">
                <a:effectLst>
                  <a:outerShdw blurRad="38100" dist="38100" dir="2700000" algn="tl">
                    <a:srgbClr val="000000">
                      <a:alpha val="43137"/>
                    </a:srgbClr>
                  </a:outerShdw>
                </a:effectLst>
              </a:rPr>
              <a:t>Valstybine švietimo 2013–2022 metų strategija (2013)</a:t>
            </a:r>
          </a:p>
          <a:p>
            <a:r>
              <a:rPr lang="lt-LT" sz="2800" dirty="0">
                <a:effectLst>
                  <a:outerShdw blurRad="38100" dist="38100" dir="2700000" algn="tl">
                    <a:srgbClr val="000000">
                      <a:alpha val="43137"/>
                    </a:srgbClr>
                  </a:outerShdw>
                </a:effectLst>
              </a:rPr>
              <a:t>Geros mokyklos koncepcija (2013)</a:t>
            </a:r>
          </a:p>
          <a:p>
            <a:r>
              <a:rPr lang="lt-LT" sz="2800" dirty="0">
                <a:effectLst>
                  <a:outerShdw blurRad="38100" dist="38100" dir="2700000" algn="tl">
                    <a:srgbClr val="000000">
                      <a:alpha val="43137"/>
                    </a:srgbClr>
                  </a:outerShdw>
                </a:effectLst>
              </a:rPr>
              <a:t>Pradinio, pagrindinio ir vidurinio ugdymo programų aprašo projektu (2014)</a:t>
            </a:r>
          </a:p>
          <a:p>
            <a:r>
              <a:rPr lang="lt-LT" sz="2800" dirty="0">
                <a:effectLst>
                  <a:outerShdw blurRad="38100" dist="38100" dir="2700000" algn="tl">
                    <a:srgbClr val="000000">
                      <a:alpha val="43137"/>
                    </a:srgbClr>
                  </a:outerShdw>
                </a:effectLst>
              </a:rPr>
              <a:t>Formaliojo švietimo kokybės užtikrinimo sistemos koncepcija (2008)</a:t>
            </a:r>
          </a:p>
          <a:p>
            <a:r>
              <a:rPr lang="lt-LT" sz="2800" dirty="0">
                <a:effectLst>
                  <a:outerShdw blurRad="38100" dist="38100" dir="2700000" algn="tl">
                    <a:srgbClr val="000000">
                      <a:alpha val="43137"/>
                    </a:srgbClr>
                  </a:outerShdw>
                </a:effectLst>
              </a:rPr>
              <a:t>Mokinių pasiekimų ir pažangos vertinimo samprata (2004)</a:t>
            </a:r>
          </a:p>
        </p:txBody>
      </p:sp>
    </p:spTree>
    <p:extLst>
      <p:ext uri="{BB962C8B-B14F-4D97-AF65-F5344CB8AC3E}">
        <p14:creationId xmlns:p14="http://schemas.microsoft.com/office/powerpoint/2010/main" val="411942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743558" y="2270897"/>
            <a:ext cx="5974597" cy="3662541"/>
          </a:xfrm>
          <a:prstGeom prst="rect">
            <a:avLst/>
          </a:prstGeom>
        </p:spPr>
        <p:txBody>
          <a:bodyPr wrap="square">
            <a:spAutoFit/>
          </a:bodyPr>
          <a:lstStyle/>
          <a:p>
            <a:r>
              <a:rPr lang="lt-LT" sz="2800" dirty="0">
                <a:effectLst>
                  <a:outerShdw blurRad="38100" dist="38100" dir="2700000" algn="tl">
                    <a:srgbClr val="000000">
                      <a:alpha val="43137"/>
                    </a:srgbClr>
                  </a:outerShdw>
                </a:effectLst>
              </a:rPr>
              <a:t>Gimnazijos veiklos kokybės įsivertinimas inicijuojamas gimnazijos direktoriaus. </a:t>
            </a:r>
          </a:p>
          <a:p>
            <a:endParaRPr lang="lt-LT" sz="2800" dirty="0">
              <a:effectLst>
                <a:outerShdw blurRad="38100" dist="38100" dir="2700000" algn="tl">
                  <a:srgbClr val="000000">
                    <a:alpha val="43137"/>
                  </a:srgbClr>
                </a:outerShdw>
              </a:effectLst>
            </a:endParaRPr>
          </a:p>
          <a:p>
            <a:pPr algn="just"/>
            <a:r>
              <a:rPr lang="lt-LT" sz="2800" dirty="0">
                <a:effectLst>
                  <a:outerShdw blurRad="38100" dist="38100" dir="2700000" algn="tl">
                    <a:srgbClr val="000000">
                      <a:alpha val="43137"/>
                    </a:srgbClr>
                  </a:outerShdw>
                </a:effectLst>
              </a:rPr>
              <a:t>Atsakomybę už įsivertinimo procesą prisiima bendruomenė. </a:t>
            </a:r>
          </a:p>
          <a:p>
            <a:endParaRPr lang="lt-LT" sz="2800" dirty="0">
              <a:effectLst>
                <a:outerShdw blurRad="38100" dist="38100" dir="2700000" algn="tl">
                  <a:srgbClr val="000000">
                    <a:alpha val="43137"/>
                  </a:srgbClr>
                </a:outerShdw>
              </a:effectLst>
            </a:endParaRPr>
          </a:p>
          <a:p>
            <a:endParaRPr lang="lt-LT" dirty="0"/>
          </a:p>
          <a:p>
            <a:endParaRPr lang="lt-LT" dirty="0"/>
          </a:p>
          <a:p>
            <a:endParaRPr lang="lt-LT" sz="2800" dirty="0"/>
          </a:p>
        </p:txBody>
      </p:sp>
    </p:spTree>
    <p:extLst>
      <p:ext uri="{BB962C8B-B14F-4D97-AF65-F5344CB8AC3E}">
        <p14:creationId xmlns:p14="http://schemas.microsoft.com/office/powerpoint/2010/main" val="306393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66428" y="1393405"/>
            <a:ext cx="8090114" cy="4401205"/>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Gimnazijos veiklos kokybės įsivertinimą organizuoja ir koordinuoja direktoriaus patvirtinta įsivertinimo grupė.</a:t>
            </a:r>
          </a:p>
          <a:p>
            <a:pPr algn="just"/>
            <a:r>
              <a:rPr lang="lt-LT" sz="2800" dirty="0">
                <a:effectLst>
                  <a:outerShdw blurRad="38100" dist="38100" dir="2700000" algn="tl">
                    <a:srgbClr val="000000">
                      <a:alpha val="43137"/>
                    </a:srgbClr>
                  </a:outerShdw>
                </a:effectLst>
              </a:rPr>
              <a:t>Jos  paskirtis - suplanuoti ir įgyvendinti gimnazijos veiklos kokybės įsivertinimą kaip bendrą veiklą tobulinantį procesą, kuriame visi dalyvaujantys kryptingai skatinami ne tik pateikti ar rinkti duomenis, bet nuolat mąstyti apie gimnazijos veiklos tobulinimo procesus bei prisiimti atsakomybę už sprendimų įgyvendinimą.</a:t>
            </a:r>
          </a:p>
        </p:txBody>
      </p:sp>
    </p:spTree>
    <p:extLst>
      <p:ext uri="{BB962C8B-B14F-4D97-AF65-F5344CB8AC3E}">
        <p14:creationId xmlns:p14="http://schemas.microsoft.com/office/powerpoint/2010/main" val="65743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88935" y="789957"/>
            <a:ext cx="8105613" cy="4832092"/>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Gimnazijos veiklos kokybės įsivertinimas vykdomas kaip refleksyvus procesas, kuriame gimnazijos vadovai, mokytojai dalyvauja vadovaujami Įsivertinimo grupės ar komandos. </a:t>
            </a:r>
          </a:p>
          <a:p>
            <a:pPr algn="just"/>
            <a:endParaRPr lang="lt-LT" sz="2800" dirty="0">
              <a:effectLst>
                <a:outerShdw blurRad="38100" dist="38100" dir="2700000" algn="tl">
                  <a:srgbClr val="000000">
                    <a:alpha val="43137"/>
                  </a:srgbClr>
                </a:outerShdw>
              </a:effectLst>
            </a:endParaRPr>
          </a:p>
          <a:p>
            <a:pPr algn="just"/>
            <a:r>
              <a:rPr lang="lt-LT" sz="2800" dirty="0">
                <a:effectLst>
                  <a:outerShdw blurRad="38100" dist="38100" dir="2700000" algn="tl">
                    <a:srgbClr val="000000">
                      <a:alpha val="43137"/>
                    </a:srgbClr>
                  </a:outerShdw>
                </a:effectLst>
              </a:rPr>
              <a:t>Šis procesas kartu yra ir įrodymais grindžiamas vertinimo tyrimas, kurio metu analizuojamas gimnazijos keliamų tikslų ir pasiektų rezultatų santykis, vadovaujantis gimnazijoje bendrai sutartais veiklos kokybės kriterijais, kurie nusistatomi atsižvelgiant į gimnazijos veiklos specifiką, jos kultūrą.</a:t>
            </a:r>
          </a:p>
        </p:txBody>
      </p:sp>
    </p:spTree>
    <p:extLst>
      <p:ext uri="{BB962C8B-B14F-4D97-AF65-F5344CB8AC3E}">
        <p14:creationId xmlns:p14="http://schemas.microsoft.com/office/powerpoint/2010/main" val="385888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402596" y="2146515"/>
            <a:ext cx="6386487" cy="3887015"/>
          </a:xfrm>
          <a:prstGeom prst="rect">
            <a:avLst/>
          </a:prstGeom>
        </p:spPr>
      </p:pic>
      <p:sp>
        <p:nvSpPr>
          <p:cNvPr id="3" name="Stačiakampis 2"/>
          <p:cNvSpPr/>
          <p:nvPr/>
        </p:nvSpPr>
        <p:spPr>
          <a:xfrm>
            <a:off x="635431" y="211593"/>
            <a:ext cx="7920819" cy="2246769"/>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Sprendimai dėl pasiektos veiklos kokybės yra priimami bendru sutarimu, remiantis iš patikimų duomenų šaltinių surinkta informacija. Jie pirmiausiai yra tinkamas pagrindas priimti sprendimams dėl mokinių mokymosi pasiekimų gerinimo.</a:t>
            </a:r>
          </a:p>
        </p:txBody>
      </p:sp>
      <p:sp>
        <p:nvSpPr>
          <p:cNvPr id="4" name="Stačiakampis 3"/>
          <p:cNvSpPr/>
          <p:nvPr/>
        </p:nvSpPr>
        <p:spPr>
          <a:xfrm>
            <a:off x="937648" y="5895530"/>
            <a:ext cx="7618602" cy="954107"/>
          </a:xfrm>
          <a:prstGeom prst="rect">
            <a:avLst/>
          </a:prstGeom>
        </p:spPr>
        <p:txBody>
          <a:bodyPr wrap="square">
            <a:spAutoFit/>
          </a:bodyPr>
          <a:lstStyle/>
          <a:p>
            <a:r>
              <a:rPr lang="lt-LT" sz="2800" dirty="0">
                <a:effectLst>
                  <a:outerShdw blurRad="38100" dist="38100" dir="2700000" algn="tl">
                    <a:srgbClr val="000000">
                      <a:alpha val="43137"/>
                    </a:srgbClr>
                  </a:outerShdw>
                </a:effectLst>
              </a:rPr>
              <a:t>Įsivertinimas be tobulinimo neįsivaizduojamas, kaip ir tobulinimas be įsivertinimo.</a:t>
            </a:r>
          </a:p>
        </p:txBody>
      </p:sp>
    </p:spTree>
    <p:extLst>
      <p:ext uri="{BB962C8B-B14F-4D97-AF65-F5344CB8AC3E}">
        <p14:creationId xmlns:p14="http://schemas.microsoft.com/office/powerpoint/2010/main" val="335637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963571" y="139485"/>
            <a:ext cx="7619100" cy="4819972"/>
          </a:xfrm>
          <a:prstGeom prst="rect">
            <a:avLst/>
          </a:prstGeom>
        </p:spPr>
      </p:pic>
      <p:sp>
        <p:nvSpPr>
          <p:cNvPr id="3" name="Stačiakampis 2"/>
          <p:cNvSpPr/>
          <p:nvPr/>
        </p:nvSpPr>
        <p:spPr>
          <a:xfrm>
            <a:off x="309967" y="5042118"/>
            <a:ext cx="8834033" cy="1815882"/>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Gerinant gimnazijos veiklos kokybę, jie neatsiejamai susiję. Gimnazija gali pasirinkti tobulinimo ciklą, o paskui įsivertinti taikytų priemonių naudingumą, ir atvirkščiai, pradėti nuo įsivertinimo, iš kurio seks tobulinimo veiksmai.</a:t>
            </a:r>
          </a:p>
        </p:txBody>
      </p:sp>
    </p:spTree>
    <p:extLst>
      <p:ext uri="{BB962C8B-B14F-4D97-AF65-F5344CB8AC3E}">
        <p14:creationId xmlns:p14="http://schemas.microsoft.com/office/powerpoint/2010/main" val="314864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907106" y="1294412"/>
            <a:ext cx="5484771" cy="1015663"/>
          </a:xfrm>
          <a:prstGeom prst="rect">
            <a:avLst/>
          </a:prstGeom>
          <a:noFill/>
        </p:spPr>
        <p:txBody>
          <a:bodyPr wrap="none" lIns="91440" tIns="45720" rIns="91440" bIns="45720">
            <a:spAutoFit/>
          </a:bodyPr>
          <a:lstStyle/>
          <a:p>
            <a:pPr algn="ctr"/>
            <a:r>
              <a:rPr lang="lt-LT" sz="6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rPr>
              <a:t>Įsivertinimo eiga</a:t>
            </a:r>
            <a:endParaRPr lang="lt-LT" sz="6000" b="1" cap="none" spc="0"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endParaRPr>
          </a:p>
        </p:txBody>
      </p:sp>
      <p:pic>
        <p:nvPicPr>
          <p:cNvPr id="3" name="Paveikslėlis 2"/>
          <p:cNvPicPr>
            <a:picLocks noChangeAspect="1"/>
          </p:cNvPicPr>
          <p:nvPr/>
        </p:nvPicPr>
        <p:blipFill>
          <a:blip r:embed="rId2"/>
          <a:stretch>
            <a:fillRect/>
          </a:stretch>
        </p:blipFill>
        <p:spPr>
          <a:xfrm>
            <a:off x="2572718" y="2576593"/>
            <a:ext cx="4153545" cy="4153545"/>
          </a:xfrm>
          <a:prstGeom prst="rect">
            <a:avLst/>
          </a:prstGeom>
        </p:spPr>
      </p:pic>
    </p:spTree>
    <p:extLst>
      <p:ext uri="{BB962C8B-B14F-4D97-AF65-F5344CB8AC3E}">
        <p14:creationId xmlns:p14="http://schemas.microsoft.com/office/powerpoint/2010/main" val="2213588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98732852"/>
              </p:ext>
            </p:extLst>
          </p:nvPr>
        </p:nvGraphicFramePr>
        <p:xfrm>
          <a:off x="625099" y="327617"/>
          <a:ext cx="785247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54093" y="4788976"/>
            <a:ext cx="7323480" cy="646331"/>
          </a:xfrm>
          <a:prstGeom prst="rect">
            <a:avLst/>
          </a:prstGeom>
          <a:noFill/>
        </p:spPr>
        <p:txBody>
          <a:bodyPr wrap="none" rtlCol="0">
            <a:spAutoFit/>
          </a:bodyPr>
          <a:lstStyle/>
          <a:p>
            <a:r>
              <a:rPr lang="lt-LT" sz="3600" b="1" dirty="0">
                <a:solidFill>
                  <a:schemeClr val="accent1">
                    <a:lumMod val="50000"/>
                  </a:schemeClr>
                </a:solidFill>
                <a:effectLst>
                  <a:outerShdw blurRad="38100" dist="38100" dir="2700000" algn="tl">
                    <a:srgbClr val="000000">
                      <a:alpha val="43137"/>
                    </a:srgbClr>
                  </a:outerShdw>
                </a:effectLst>
              </a:rPr>
              <a:t>Ko siekiame ir kokiame lygyje esame</a:t>
            </a:r>
            <a:r>
              <a:rPr lang="en-US" sz="3600" b="1" dirty="0">
                <a:solidFill>
                  <a:schemeClr val="accent1">
                    <a:lumMod val="50000"/>
                  </a:schemeClr>
                </a:solidFill>
                <a:effectLst>
                  <a:outerShdw blurRad="38100" dist="38100" dir="2700000" algn="tl">
                    <a:srgbClr val="000000">
                      <a:alpha val="43137"/>
                    </a:srgbClr>
                  </a:outerShdw>
                </a:effectLst>
              </a:rPr>
              <a:t>!</a:t>
            </a:r>
            <a:endParaRPr lang="lt-LT" sz="36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49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809229" y="1394848"/>
            <a:ext cx="7962812" cy="4463512"/>
          </a:xfrm>
          <a:prstGeom prst="rect">
            <a:avLst/>
          </a:prstGeom>
        </p:spPr>
      </p:pic>
    </p:spTree>
    <p:extLst>
      <p:ext uri="{BB962C8B-B14F-4D97-AF65-F5344CB8AC3E}">
        <p14:creationId xmlns:p14="http://schemas.microsoft.com/office/powerpoint/2010/main" val="66926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8901" y="154983"/>
            <a:ext cx="5760103" cy="584775"/>
          </a:xfrm>
          <a:prstGeom prst="rect">
            <a:avLst/>
          </a:prstGeom>
          <a:noFill/>
        </p:spPr>
        <p:txBody>
          <a:bodyPr wrap="none" rtlCol="0">
            <a:spAutoFit/>
          </a:bodyPr>
          <a:lstStyle/>
          <a:p>
            <a:r>
              <a:rPr lang="lt-LT" sz="3200" b="1" dirty="0">
                <a:solidFill>
                  <a:schemeClr val="accent1">
                    <a:lumMod val="50000"/>
                  </a:schemeClr>
                </a:solidFill>
                <a:effectLst>
                  <a:outerShdw blurRad="38100" dist="38100" dir="2700000" algn="tl">
                    <a:srgbClr val="000000">
                      <a:alpha val="43137"/>
                    </a:srgbClr>
                  </a:outerShdw>
                </a:effectLst>
              </a:rPr>
              <a:t>1 etapas. Pasirengimas įsivertinti</a:t>
            </a:r>
          </a:p>
        </p:txBody>
      </p:sp>
      <p:sp>
        <p:nvSpPr>
          <p:cNvPr id="3" name="TextBox 2"/>
          <p:cNvSpPr txBox="1"/>
          <p:nvPr/>
        </p:nvSpPr>
        <p:spPr>
          <a:xfrm>
            <a:off x="542441" y="739758"/>
            <a:ext cx="7780149" cy="2246769"/>
          </a:xfrm>
          <a:prstGeom prst="rect">
            <a:avLst/>
          </a:prstGeom>
          <a:noFill/>
        </p:spPr>
        <p:txBody>
          <a:bodyPr wrap="square" rtlCol="0">
            <a:spAutoFit/>
          </a:bodyPr>
          <a:lstStyle/>
          <a:p>
            <a:pPr marL="285750" indent="-285750">
              <a:buFont typeface="Arial" panose="020B0604020202020204" pitchFamily="34" charset="0"/>
              <a:buChar char="•"/>
            </a:pPr>
            <a:r>
              <a:rPr lang="lt-LT" sz="2800" dirty="0">
                <a:effectLst>
                  <a:outerShdw blurRad="38100" dist="38100" dir="2700000" algn="tl">
                    <a:srgbClr val="000000">
                      <a:alpha val="43137"/>
                    </a:srgbClr>
                  </a:outerShdw>
                </a:effectLst>
              </a:rPr>
              <a:t>Įsivertinimo sričių, temų, rodiklių numatymas.</a:t>
            </a:r>
          </a:p>
          <a:p>
            <a:pPr marL="285750" indent="-285750">
              <a:buFont typeface="Arial" panose="020B0604020202020204" pitchFamily="34" charset="0"/>
              <a:buChar char="•"/>
            </a:pPr>
            <a:r>
              <a:rPr lang="lt-LT" sz="2800" dirty="0">
                <a:effectLst>
                  <a:outerShdw blurRad="38100" dist="38100" dir="2700000" algn="tl">
                    <a:srgbClr val="000000">
                      <a:alpha val="43137"/>
                    </a:srgbClr>
                  </a:outerShdw>
                </a:effectLst>
              </a:rPr>
              <a:t>Problemų krepšelio formavimas (platusis įsivertinimas)</a:t>
            </a:r>
          </a:p>
          <a:p>
            <a:pPr marL="285750" indent="-285750">
              <a:buFont typeface="Arial" panose="020B0604020202020204" pitchFamily="34" charset="0"/>
              <a:buChar char="•"/>
            </a:pPr>
            <a:r>
              <a:rPr lang="lt-LT" sz="2800" dirty="0">
                <a:effectLst>
                  <a:outerShdw blurRad="38100" dist="38100" dir="2700000" algn="tl">
                    <a:srgbClr val="000000">
                      <a:alpha val="43137"/>
                    </a:srgbClr>
                  </a:outerShdw>
                </a:effectLst>
              </a:rPr>
              <a:t>Pasirengiama kryptingai diskusijai ir ji organizuojama; </a:t>
            </a:r>
          </a:p>
        </p:txBody>
      </p:sp>
      <p:sp>
        <p:nvSpPr>
          <p:cNvPr id="4" name="Stačiakampis 3"/>
          <p:cNvSpPr/>
          <p:nvPr/>
        </p:nvSpPr>
        <p:spPr>
          <a:xfrm>
            <a:off x="790413" y="2986527"/>
            <a:ext cx="8074618" cy="2246769"/>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Jos metu bendruomenė susitaria dėl įsivertinimo       problemos (srities /temos/ rodiklio/ pasirinkimo). Suformuluojamas probleminio vertinimo tyrimo klausimas, kuriam pritaria gimnazijos vadovai ir mokytojai.</a:t>
            </a:r>
          </a:p>
        </p:txBody>
      </p:sp>
    </p:spTree>
    <p:extLst>
      <p:ext uri="{BB962C8B-B14F-4D97-AF65-F5344CB8AC3E}">
        <p14:creationId xmlns:p14="http://schemas.microsoft.com/office/powerpoint/2010/main" val="3729310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898" y="340963"/>
            <a:ext cx="7496155" cy="584775"/>
          </a:xfrm>
          <a:prstGeom prst="rect">
            <a:avLst/>
          </a:prstGeom>
          <a:noFill/>
        </p:spPr>
        <p:txBody>
          <a:bodyPr wrap="none" rtlCol="0">
            <a:spAutoFit/>
          </a:bodyPr>
          <a:lstStyle/>
          <a:p>
            <a:r>
              <a:rPr lang="lt-LT" sz="3200" b="1" dirty="0">
                <a:solidFill>
                  <a:schemeClr val="accent1">
                    <a:lumMod val="50000"/>
                  </a:schemeClr>
                </a:solidFill>
                <a:effectLst>
                  <a:outerShdw blurRad="38100" dist="38100" dir="2700000" algn="tl">
                    <a:srgbClr val="000000">
                      <a:alpha val="43137"/>
                    </a:srgbClr>
                  </a:outerShdw>
                </a:effectLst>
              </a:rPr>
              <a:t>2 etapas. Įsivertinimo koncepcijos kūrimas.</a:t>
            </a:r>
          </a:p>
        </p:txBody>
      </p:sp>
      <p:sp>
        <p:nvSpPr>
          <p:cNvPr id="3" name="Stačiakampis 2"/>
          <p:cNvSpPr/>
          <p:nvPr/>
        </p:nvSpPr>
        <p:spPr>
          <a:xfrm>
            <a:off x="929897" y="983552"/>
            <a:ext cx="7496156" cy="4401205"/>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Gimnazijos vadovai ir mokytojai susitaria dėl įsipareigojimo ir dalyvavimo gimnazijos veiklos kokybės vertinimo procesuose. Diskutuojant nusprendžiama dėl vertinimui pasirinktos srities /temos/ rodiklio kokybės požymių ir kriterijų aprašymo </a:t>
            </a:r>
            <a:r>
              <a:rPr lang="lt-LT" sz="2800" b="1" dirty="0">
                <a:effectLst>
                  <a:outerShdw blurRad="38100" dist="38100" dir="2700000" algn="tl">
                    <a:srgbClr val="000000">
                      <a:alpha val="43137"/>
                    </a:srgbClr>
                  </a:outerShdw>
                </a:effectLst>
              </a:rPr>
              <a:t>(iliustracijos) </a:t>
            </a:r>
            <a:r>
              <a:rPr lang="lt-LT" sz="2800" dirty="0">
                <a:effectLst>
                  <a:outerShdw blurRad="38100" dist="38100" dir="2700000" algn="tl">
                    <a:srgbClr val="000000">
                      <a:alpha val="43137"/>
                    </a:srgbClr>
                  </a:outerShdw>
                </a:effectLst>
              </a:rPr>
              <a:t>turinio, dermės su gimnazijos veiklos specifika, vertybėmis, kultūra. </a:t>
            </a:r>
          </a:p>
          <a:p>
            <a:pPr algn="just"/>
            <a:r>
              <a:rPr lang="lt-LT" sz="2800" dirty="0">
                <a:effectLst>
                  <a:outerShdw blurRad="38100" dist="38100" dir="2700000" algn="tl">
                    <a:srgbClr val="000000">
                      <a:alpha val="43137"/>
                    </a:srgbClr>
                  </a:outerShdw>
                </a:effectLst>
              </a:rPr>
              <a:t>Susitariama dėl įsivertinimo eigos: numatomi konkretūs darbai, jų atlikimo datos bei atsakingi asmenys. </a:t>
            </a:r>
          </a:p>
        </p:txBody>
      </p:sp>
    </p:spTree>
    <p:extLst>
      <p:ext uri="{BB962C8B-B14F-4D97-AF65-F5344CB8AC3E}">
        <p14:creationId xmlns:p14="http://schemas.microsoft.com/office/powerpoint/2010/main" val="236768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939" y="604434"/>
            <a:ext cx="5985356" cy="2062103"/>
          </a:xfrm>
          <a:prstGeom prst="rect">
            <a:avLst/>
          </a:prstGeom>
          <a:noFill/>
        </p:spPr>
        <p:txBody>
          <a:bodyPr wrap="none" rtlCol="0">
            <a:spAutoFit/>
          </a:bodyPr>
          <a:lstStyle/>
          <a:p>
            <a:r>
              <a:rPr lang="lt-LT" sz="3200" dirty="0">
                <a:effectLst>
                  <a:outerShdw blurRad="38100" dist="38100" dir="2700000" algn="tl">
                    <a:srgbClr val="000000">
                      <a:alpha val="43137"/>
                    </a:srgbClr>
                  </a:outerShdw>
                </a:effectLst>
              </a:rPr>
              <a:t>Dėmesys mokiniui ir jo poreikiams;</a:t>
            </a:r>
          </a:p>
          <a:p>
            <a:pPr algn="just"/>
            <a:r>
              <a:rPr lang="lt-LT" sz="3200" dirty="0">
                <a:effectLst>
                  <a:outerShdw blurRad="38100" dist="38100" dir="2700000" algn="tl">
                    <a:srgbClr val="000000">
                      <a:alpha val="43137"/>
                    </a:srgbClr>
                  </a:outerShdw>
                </a:effectLst>
              </a:rPr>
              <a:t>Gebėjimas bendradarbiauti;</a:t>
            </a:r>
          </a:p>
          <a:p>
            <a:r>
              <a:rPr lang="lt-LT" sz="3200" dirty="0" err="1">
                <a:effectLst>
                  <a:outerShdw blurRad="38100" dist="38100" dir="2700000" algn="tl">
                    <a:srgbClr val="000000">
                      <a:alpha val="43137"/>
                    </a:srgbClr>
                  </a:outerShdw>
                </a:effectLst>
              </a:rPr>
              <a:t>Informalus</a:t>
            </a:r>
            <a:r>
              <a:rPr lang="lt-LT" sz="3200" dirty="0">
                <a:effectLst>
                  <a:outerShdw blurRad="38100" dist="38100" dir="2700000" algn="tl">
                    <a:srgbClr val="000000">
                      <a:alpha val="43137"/>
                    </a:srgbClr>
                  </a:outerShdw>
                </a:effectLst>
              </a:rPr>
              <a:t> (savaiminis) mokymas,</a:t>
            </a:r>
          </a:p>
          <a:p>
            <a:r>
              <a:rPr lang="lt-LT" sz="3200" dirty="0">
                <a:effectLst>
                  <a:outerShdw blurRad="38100" dist="38100" dir="2700000" algn="tl">
                    <a:srgbClr val="000000">
                      <a:alpha val="43137"/>
                    </a:srgbClr>
                  </a:outerShdw>
                </a:effectLst>
              </a:rPr>
              <a:t>kai mokomės vieni iš kitų.</a:t>
            </a:r>
          </a:p>
        </p:txBody>
      </p:sp>
      <p:pic>
        <p:nvPicPr>
          <p:cNvPr id="3" name="Paveikslėlis 2"/>
          <p:cNvPicPr>
            <a:picLocks noChangeAspect="1"/>
          </p:cNvPicPr>
          <p:nvPr/>
        </p:nvPicPr>
        <p:blipFill>
          <a:blip r:embed="rId2"/>
          <a:stretch>
            <a:fillRect/>
          </a:stretch>
        </p:blipFill>
        <p:spPr>
          <a:xfrm>
            <a:off x="4400170" y="2571750"/>
            <a:ext cx="4286250" cy="4286250"/>
          </a:xfrm>
          <a:prstGeom prst="rect">
            <a:avLst/>
          </a:prstGeom>
        </p:spPr>
      </p:pic>
    </p:spTree>
    <p:extLst>
      <p:ext uri="{BB962C8B-B14F-4D97-AF65-F5344CB8AC3E}">
        <p14:creationId xmlns:p14="http://schemas.microsoft.com/office/powerpoint/2010/main" val="156249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04033" y="946492"/>
            <a:ext cx="5453096" cy="1077218"/>
          </a:xfrm>
          <a:prstGeom prst="rect">
            <a:avLst/>
          </a:prstGeom>
        </p:spPr>
        <p:txBody>
          <a:bodyPr wrap="none">
            <a:spAutoFit/>
          </a:bodyPr>
          <a:lstStyle/>
          <a:p>
            <a:r>
              <a:rPr lang="lt-LT" sz="3200" b="1" dirty="0">
                <a:solidFill>
                  <a:schemeClr val="accent1">
                    <a:lumMod val="50000"/>
                  </a:schemeClr>
                </a:solidFill>
                <a:effectLst>
                  <a:outerShdw blurRad="38100" dist="38100" dir="2700000" algn="tl">
                    <a:srgbClr val="000000">
                      <a:alpha val="43137"/>
                    </a:srgbClr>
                  </a:outerShdw>
                </a:effectLst>
              </a:rPr>
              <a:t>3 etapas. Parengti Įsivertinimo </a:t>
            </a:r>
          </a:p>
          <a:p>
            <a:r>
              <a:rPr lang="lt-LT" sz="3200" b="1" dirty="0">
                <a:solidFill>
                  <a:schemeClr val="accent1">
                    <a:lumMod val="50000"/>
                  </a:schemeClr>
                </a:solidFill>
                <a:effectLst>
                  <a:outerShdw blurRad="38100" dist="38100" dir="2700000" algn="tl">
                    <a:srgbClr val="000000">
                      <a:alpha val="43137"/>
                    </a:srgbClr>
                  </a:outerShdw>
                </a:effectLst>
              </a:rPr>
              <a:t>tyrimo instrumentas </a:t>
            </a:r>
            <a:r>
              <a:rPr lang="en-US" sz="3200" b="1" dirty="0">
                <a:solidFill>
                  <a:schemeClr val="accent1">
                    <a:lumMod val="50000"/>
                  </a:schemeClr>
                </a:solidFill>
                <a:effectLst>
                  <a:outerShdw blurRad="38100" dist="38100" dir="2700000" algn="tl">
                    <a:srgbClr val="000000">
                      <a:alpha val="43137"/>
                    </a:srgbClr>
                  </a:outerShdw>
                </a:effectLst>
              </a:rPr>
              <a:t>(-</a:t>
            </a:r>
            <a:r>
              <a:rPr lang="lt-LT" sz="3200" b="1" dirty="0">
                <a:solidFill>
                  <a:schemeClr val="accent1">
                    <a:lumMod val="50000"/>
                  </a:schemeClr>
                </a:solidFill>
                <a:effectLst>
                  <a:outerShdw blurRad="38100" dist="38100" dir="2700000" algn="tl">
                    <a:srgbClr val="000000">
                      <a:alpha val="43137"/>
                    </a:srgbClr>
                  </a:outerShdw>
                </a:effectLst>
              </a:rPr>
              <a:t>ai</a:t>
            </a:r>
            <a:r>
              <a:rPr lang="en-US" sz="3200" b="1" dirty="0">
                <a:solidFill>
                  <a:schemeClr val="accent1">
                    <a:lumMod val="50000"/>
                  </a:schemeClr>
                </a:solidFill>
                <a:effectLst>
                  <a:outerShdw blurRad="38100" dist="38100" dir="2700000" algn="tl">
                    <a:srgbClr val="000000">
                      <a:alpha val="43137"/>
                    </a:srgbClr>
                  </a:outerShdw>
                </a:effectLst>
              </a:rPr>
              <a:t>).</a:t>
            </a:r>
            <a:endParaRPr lang="lt-LT" sz="3200" b="1" dirty="0">
              <a:solidFill>
                <a:schemeClr val="accent1">
                  <a:lumMod val="50000"/>
                </a:schemeClr>
              </a:solidFill>
              <a:effectLst>
                <a:outerShdw blurRad="38100" dist="38100" dir="2700000" algn="tl">
                  <a:srgbClr val="000000">
                    <a:alpha val="43137"/>
                  </a:srgbClr>
                </a:outerShdw>
              </a:effectLst>
            </a:endParaRPr>
          </a:p>
        </p:txBody>
      </p:sp>
      <p:sp>
        <p:nvSpPr>
          <p:cNvPr id="3" name="Stačiakampis 2"/>
          <p:cNvSpPr/>
          <p:nvPr/>
        </p:nvSpPr>
        <p:spPr>
          <a:xfrm>
            <a:off x="302555" y="3060216"/>
            <a:ext cx="8554146" cy="1384995"/>
          </a:xfrm>
          <a:prstGeom prst="rect">
            <a:avLst/>
          </a:prstGeom>
        </p:spPr>
        <p:txBody>
          <a:bodyPr wrap="square">
            <a:spAutoFit/>
          </a:bodyPr>
          <a:lstStyle/>
          <a:p>
            <a:r>
              <a:rPr lang="lt-LT" sz="2800" dirty="0">
                <a:effectLst>
                  <a:outerShdw blurRad="38100" dist="38100" dir="2700000" algn="tl">
                    <a:srgbClr val="000000">
                      <a:alpha val="43137"/>
                    </a:srgbClr>
                  </a:outerShdw>
                </a:effectLst>
              </a:rPr>
              <a:t>Suprojektuojamas tyrimo instrumentas.</a:t>
            </a:r>
          </a:p>
          <a:p>
            <a:pPr algn="just"/>
            <a:r>
              <a:rPr lang="lt-LT" sz="2800" dirty="0">
                <a:effectLst>
                  <a:outerShdw blurRad="38100" dist="38100" dir="2700000" algn="tl">
                    <a:srgbClr val="000000">
                      <a:alpha val="43137"/>
                    </a:srgbClr>
                  </a:outerShdw>
                </a:effectLst>
              </a:rPr>
              <a:t>Įsivertinimo tyrimo dalyviai instruktuojami ir motyvuojami gimnazijos veiklos kokybės gerinimui. </a:t>
            </a:r>
          </a:p>
        </p:txBody>
      </p:sp>
    </p:spTree>
    <p:extLst>
      <p:ext uri="{BB962C8B-B14F-4D97-AF65-F5344CB8AC3E}">
        <p14:creationId xmlns:p14="http://schemas.microsoft.com/office/powerpoint/2010/main" val="151688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03180" y="780103"/>
            <a:ext cx="5376793" cy="584775"/>
          </a:xfrm>
          <a:prstGeom prst="rect">
            <a:avLst/>
          </a:prstGeom>
        </p:spPr>
        <p:txBody>
          <a:bodyPr wrap="none">
            <a:spAutoFit/>
          </a:bodyPr>
          <a:lstStyle/>
          <a:p>
            <a:r>
              <a:rPr lang="lt-LT" sz="3200" b="1" dirty="0">
                <a:solidFill>
                  <a:schemeClr val="accent1">
                    <a:lumMod val="50000"/>
                  </a:schemeClr>
                </a:solidFill>
                <a:effectLst>
                  <a:outerShdw blurRad="38100" dist="38100" dir="2700000" algn="tl">
                    <a:srgbClr val="000000">
                      <a:alpha val="43137"/>
                    </a:srgbClr>
                  </a:outerShdw>
                </a:effectLst>
              </a:rPr>
              <a:t>4 etapas Įsivertinimo atlikimas</a:t>
            </a:r>
          </a:p>
        </p:txBody>
      </p:sp>
      <p:sp>
        <p:nvSpPr>
          <p:cNvPr id="3" name="Stačiakampis 2"/>
          <p:cNvSpPr/>
          <p:nvPr/>
        </p:nvSpPr>
        <p:spPr>
          <a:xfrm>
            <a:off x="503180" y="1641378"/>
            <a:ext cx="7834908" cy="3970318"/>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Organizuojamos gimnazijos bendruomenės narių apklausos (IQES online Lietuva), stebimos gimnazijoje vykstančios veiklos, renkami duomenys ir informacija iš viešai prieinamų duomenų šaltinių. Vyksta diskusijos grupėse, reflektuojama įsivertinama veikla. Formuluojamos išvados.</a:t>
            </a:r>
          </a:p>
          <a:p>
            <a:pPr algn="just"/>
            <a:r>
              <a:rPr lang="lt-LT" sz="2800" dirty="0">
                <a:effectLst>
                  <a:outerShdw blurRad="38100" dist="38100" dir="2700000" algn="tl">
                    <a:srgbClr val="000000">
                      <a:alpha val="43137"/>
                    </a:srgbClr>
                  </a:outerShdw>
                </a:effectLst>
              </a:rPr>
              <a:t>Surinkti patikimi duomenys ir informacija, jie interpretuojami ir suformuluojamos galutinės išvados.</a:t>
            </a:r>
          </a:p>
        </p:txBody>
      </p:sp>
    </p:spTree>
    <p:extLst>
      <p:ext uri="{BB962C8B-B14F-4D97-AF65-F5344CB8AC3E}">
        <p14:creationId xmlns:p14="http://schemas.microsoft.com/office/powerpoint/2010/main" val="311602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29498" y="563127"/>
            <a:ext cx="6786858" cy="584775"/>
          </a:xfrm>
          <a:prstGeom prst="rect">
            <a:avLst/>
          </a:prstGeom>
        </p:spPr>
        <p:txBody>
          <a:bodyPr wrap="none">
            <a:spAutoFit/>
          </a:bodyPr>
          <a:lstStyle/>
          <a:p>
            <a:r>
              <a:rPr lang="lt-LT" sz="3200" b="1" dirty="0">
                <a:solidFill>
                  <a:schemeClr val="accent1">
                    <a:lumMod val="50000"/>
                  </a:schemeClr>
                </a:solidFill>
                <a:effectLst>
                  <a:outerShdw blurRad="38100" dist="38100" dir="2700000" algn="tl">
                    <a:srgbClr val="000000">
                      <a:alpha val="43137"/>
                    </a:srgbClr>
                  </a:outerShdw>
                </a:effectLst>
              </a:rPr>
              <a:t>5 etapas Atsiskaitymas ir informavimas</a:t>
            </a:r>
          </a:p>
        </p:txBody>
      </p:sp>
      <p:sp>
        <p:nvSpPr>
          <p:cNvPr id="3" name="Stačiakampis 2"/>
          <p:cNvSpPr/>
          <p:nvPr/>
        </p:nvSpPr>
        <p:spPr>
          <a:xfrm>
            <a:off x="984481" y="1545433"/>
            <a:ext cx="7090136" cy="3970318"/>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Įsivertinimo grupė su gautais rezultatais susipažindina mokytojų tarybą. </a:t>
            </a:r>
          </a:p>
          <a:p>
            <a:pPr algn="just"/>
            <a:r>
              <a:rPr lang="lt-LT" sz="2800" dirty="0">
                <a:effectLst>
                  <a:outerShdw blurRad="38100" dist="38100" dir="2700000" algn="tl">
                    <a:srgbClr val="000000">
                      <a:alpha val="43137"/>
                    </a:srgbClr>
                  </a:outerShdw>
                </a:effectLst>
              </a:rPr>
              <a:t>Gimnazijos vadovas supažindina gimnazijos bendruomenę. Įsivertinimo rekomendacijos ir įsipareigojimai naudojami tobulinti gimnazijos veiklą. </a:t>
            </a:r>
          </a:p>
          <a:p>
            <a:pPr algn="just"/>
            <a:r>
              <a:rPr lang="lt-LT" sz="2800" dirty="0">
                <a:effectLst>
                  <a:outerShdw blurRad="38100" dist="38100" dir="2700000" algn="tl">
                    <a:srgbClr val="000000">
                      <a:alpha val="43137"/>
                    </a:srgbClr>
                  </a:outerShdw>
                </a:effectLst>
              </a:rPr>
              <a:t>Išoriniai gimnazijos partneriai ir suinteresuotieji asmenys glaustai informuojami apie svarbiausius rezultatus ir tolimesnius veiksmus.</a:t>
            </a:r>
          </a:p>
        </p:txBody>
      </p:sp>
    </p:spTree>
    <p:extLst>
      <p:ext uri="{BB962C8B-B14F-4D97-AF65-F5344CB8AC3E}">
        <p14:creationId xmlns:p14="http://schemas.microsoft.com/office/powerpoint/2010/main" val="1446314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346" y="2510726"/>
            <a:ext cx="6798528" cy="646331"/>
          </a:xfrm>
          <a:prstGeom prst="rect">
            <a:avLst/>
          </a:prstGeom>
          <a:noFill/>
        </p:spPr>
        <p:txBody>
          <a:bodyPr wrap="none" rtlCol="0">
            <a:spAutoFit/>
          </a:bodyPr>
          <a:lstStyle/>
          <a:p>
            <a:r>
              <a:rPr lang="lt-LT" sz="3600" b="1" dirty="0">
                <a:solidFill>
                  <a:srgbClr val="002060"/>
                </a:solidFill>
                <a:effectLst>
                  <a:outerShdw blurRad="38100" dist="38100" dir="2700000" algn="tl">
                    <a:srgbClr val="000000">
                      <a:alpha val="43137"/>
                    </a:srgbClr>
                  </a:outerShdw>
                </a:effectLst>
              </a:rPr>
              <a:t>Dabar mūsų gimnazija yra 2 etape.</a:t>
            </a:r>
          </a:p>
        </p:txBody>
      </p:sp>
    </p:spTree>
    <p:extLst>
      <p:ext uri="{BB962C8B-B14F-4D97-AF65-F5344CB8AC3E}">
        <p14:creationId xmlns:p14="http://schemas.microsoft.com/office/powerpoint/2010/main" val="416273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472699" y="502119"/>
            <a:ext cx="8469824" cy="6063198"/>
          </a:xfrm>
          <a:prstGeom prst="rect">
            <a:avLst/>
          </a:prstGeom>
        </p:spPr>
        <p:txBody>
          <a:bodyPr wrap="square">
            <a:spAutoFit/>
          </a:bodyPr>
          <a:lstStyle/>
          <a:p>
            <a:r>
              <a:rPr lang="lt-LT" sz="3200" dirty="0"/>
              <a:t>Remiantis gimnazijoje atlikto plačiojo įsivertinimo rezultatais, </a:t>
            </a:r>
            <a:r>
              <a:rPr lang="lt-LT" sz="3200" b="1" dirty="0">
                <a:effectLst>
                  <a:outerShdw blurRad="38100" dist="38100" dir="2700000" algn="tl">
                    <a:srgbClr val="000000">
                      <a:alpha val="43137"/>
                    </a:srgbClr>
                  </a:outerShdw>
                </a:effectLst>
              </a:rPr>
              <a:t>geriausiai</a:t>
            </a:r>
            <a:r>
              <a:rPr lang="lt-LT" sz="3200" dirty="0"/>
              <a:t> įvertinti šie rodikliai:</a:t>
            </a:r>
          </a:p>
          <a:p>
            <a:endParaRPr lang="lt-LT" sz="3200" dirty="0"/>
          </a:p>
          <a:p>
            <a:r>
              <a:rPr lang="lt-LT" sz="2800" dirty="0">
                <a:effectLst>
                  <a:outerShdw blurRad="38100" dist="38100" dir="2700000" algn="tl">
                    <a:srgbClr val="000000">
                      <a:alpha val="43137"/>
                    </a:srgbClr>
                  </a:outerShdw>
                </a:effectLst>
              </a:rPr>
              <a:t>2. 1. 1. Ugdymo planai ir tvarkaraščiai; </a:t>
            </a:r>
          </a:p>
          <a:p>
            <a:r>
              <a:rPr lang="lt-LT" sz="2800" dirty="0">
                <a:effectLst>
                  <a:outerShdw blurRad="38100" dist="38100" dir="2700000" algn="tl">
                    <a:srgbClr val="000000">
                      <a:alpha val="43137"/>
                    </a:srgbClr>
                  </a:outerShdw>
                </a:effectLst>
              </a:rPr>
              <a:t>4.3.1. Kompetencija;</a:t>
            </a:r>
          </a:p>
          <a:p>
            <a:r>
              <a:rPr lang="lt-LT" sz="2800" dirty="0">
                <a:effectLst>
                  <a:outerShdw blurRad="38100" dist="38100" dir="2700000" algn="tl">
                    <a:srgbClr val="000000">
                      <a:alpha val="43137"/>
                    </a:srgbClr>
                  </a:outerShdw>
                </a:effectLst>
              </a:rPr>
              <a:t>4.3.2. Nuolatinis profesinis tobulėjimas.</a:t>
            </a:r>
          </a:p>
          <a:p>
            <a:endParaRPr lang="lt-LT" sz="2800" dirty="0"/>
          </a:p>
          <a:p>
            <a:r>
              <a:rPr lang="lt-LT" sz="3200" b="1" dirty="0">
                <a:effectLst>
                  <a:outerShdw blurRad="38100" dist="38100" dir="2700000" algn="tl">
                    <a:srgbClr val="000000">
                      <a:alpha val="43137"/>
                    </a:srgbClr>
                  </a:outerShdw>
                </a:effectLst>
              </a:rPr>
              <a:t>Silpniausios </a:t>
            </a:r>
            <a:r>
              <a:rPr lang="lt-LT" sz="3200" dirty="0"/>
              <a:t>veiklos sritys yra šios:</a:t>
            </a:r>
          </a:p>
          <a:p>
            <a:endParaRPr lang="lt-LT" sz="3200" dirty="0"/>
          </a:p>
          <a:p>
            <a:r>
              <a:rPr lang="lt-LT" dirty="0"/>
              <a:t> </a:t>
            </a:r>
            <a:r>
              <a:rPr lang="lt-LT" sz="2800" dirty="0">
                <a:effectLst>
                  <a:outerShdw blurRad="38100" dist="38100" dir="2700000" algn="tl">
                    <a:srgbClr val="000000">
                      <a:alpha val="43137"/>
                    </a:srgbClr>
                  </a:outerShdw>
                </a:effectLst>
              </a:rPr>
              <a:t>2.3.1. Mokymasis;</a:t>
            </a:r>
          </a:p>
          <a:p>
            <a:r>
              <a:rPr lang="lt-LT" sz="2800" dirty="0">
                <a:effectLst>
                  <a:outerShdw blurRad="38100" dist="38100" dir="2700000" algn="tl">
                    <a:srgbClr val="000000">
                      <a:alpha val="43137"/>
                    </a:srgbClr>
                  </a:outerShdw>
                </a:effectLst>
              </a:rPr>
              <a:t> 3.2.1. Mokymasis ne mokykloje;</a:t>
            </a:r>
          </a:p>
          <a:p>
            <a:r>
              <a:rPr lang="lt-LT" sz="2800" dirty="0">
                <a:effectLst>
                  <a:outerShdw blurRad="38100" dist="38100" dir="2700000" algn="tl">
                    <a:srgbClr val="000000">
                      <a:alpha val="43137"/>
                    </a:srgbClr>
                  </a:outerShdw>
                </a:effectLst>
              </a:rPr>
              <a:t> 3.2.2. Mokymasis virtualioje aplinkoje.</a:t>
            </a:r>
            <a:r>
              <a:rPr lang="lt-LT" dirty="0">
                <a:effectLst>
                  <a:outerShdw blurRad="38100" dist="38100" dir="2700000" algn="tl">
                    <a:srgbClr val="000000">
                      <a:alpha val="43137"/>
                    </a:srgbClr>
                  </a:outerShdw>
                </a:effectLst>
              </a:rPr>
              <a:t> </a:t>
            </a:r>
          </a:p>
          <a:p>
            <a:endParaRPr lang="lt-LT"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6625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084882" y="1514437"/>
            <a:ext cx="7253206" cy="3108543"/>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Šiuo atveju reikia susitarti dėl   pasirenkamos siauresnės srities  ir atidžiau patyrinėti jos kokybės lygį. </a:t>
            </a:r>
          </a:p>
          <a:p>
            <a:pPr algn="just"/>
            <a:r>
              <a:rPr lang="lt-LT" sz="2800" dirty="0">
                <a:effectLst>
                  <a:outerShdw blurRad="38100" dist="38100" dir="2700000" algn="tl">
                    <a:srgbClr val="000000">
                      <a:alpha val="43137"/>
                    </a:srgbClr>
                  </a:outerShdw>
                </a:effectLst>
              </a:rPr>
              <a:t>Tam reikės konkrečių ir patikimų būklės įrodymų bei įrankių jiems gauti. </a:t>
            </a:r>
          </a:p>
          <a:p>
            <a:pPr algn="just"/>
            <a:r>
              <a:rPr lang="lt-LT" sz="2800" dirty="0">
                <a:effectLst>
                  <a:outerShdw blurRad="38100" dist="38100" dir="2700000" algn="tl">
                    <a:srgbClr val="000000">
                      <a:alpha val="43137"/>
                    </a:srgbClr>
                  </a:outerShdw>
                </a:effectLst>
              </a:rPr>
              <a:t>Naudojami jau parengti įrankiai, pvz., IQES klausimynai.</a:t>
            </a:r>
          </a:p>
        </p:txBody>
      </p:sp>
    </p:spTree>
    <p:extLst>
      <p:ext uri="{BB962C8B-B14F-4D97-AF65-F5344CB8AC3E}">
        <p14:creationId xmlns:p14="http://schemas.microsoft.com/office/powerpoint/2010/main" val="238598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224366" y="2402237"/>
            <a:ext cx="6788258" cy="2308324"/>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accent5"/>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lt-LT" sz="3600" dirty="0"/>
              <a:t>IQES į ugdymą orientuoto kokybės gerinimo modelis. </a:t>
            </a:r>
          </a:p>
          <a:p>
            <a:pPr algn="ctr"/>
            <a:r>
              <a:rPr lang="lt-LT" sz="3600" dirty="0"/>
              <a:t>Į pirmą planą iškeliami ugdymas ir mokymasis.</a:t>
            </a:r>
          </a:p>
        </p:txBody>
      </p:sp>
    </p:spTree>
    <p:extLst>
      <p:ext uri="{BB962C8B-B14F-4D97-AF65-F5344CB8AC3E}">
        <p14:creationId xmlns:p14="http://schemas.microsoft.com/office/powerpoint/2010/main" val="2917128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451" y="1177871"/>
            <a:ext cx="7795647" cy="4031873"/>
          </a:xfrm>
          <a:prstGeom prst="rect">
            <a:avLst/>
          </a:prstGeom>
          <a:noFill/>
        </p:spPr>
        <p:txBody>
          <a:bodyPr wrap="square" rtlCol="0">
            <a:spAutoFit/>
          </a:bodyPr>
          <a:lstStyle/>
          <a:p>
            <a:r>
              <a:rPr lang="lt-LT" sz="3200" dirty="0">
                <a:effectLst>
                  <a:outerShdw blurRad="38100" dist="38100" dir="2700000" algn="tl">
                    <a:srgbClr val="000000">
                      <a:alpha val="43137"/>
                    </a:srgbClr>
                  </a:outerShdw>
                </a:effectLst>
              </a:rPr>
              <a:t>Įsivertinimas  yra gimnazijos bendruomenės refleksija: problemų apmąstymas, įrodymų rinkimas (tyrimas) ir dialogas vertinant bei interpretuojant įrodymus.</a:t>
            </a:r>
          </a:p>
          <a:p>
            <a:r>
              <a:rPr lang="lt-LT" sz="3200" b="1" dirty="0">
                <a:solidFill>
                  <a:srgbClr val="002060"/>
                </a:solidFill>
                <a:effectLst>
                  <a:outerShdw blurRad="38100" dist="38100" dir="2700000" algn="tl">
                    <a:srgbClr val="000000">
                      <a:alpha val="43137"/>
                    </a:srgbClr>
                  </a:outerShdw>
                </a:effectLst>
              </a:rPr>
              <a:t>Įsivertindama gimnazija:</a:t>
            </a:r>
          </a:p>
          <a:p>
            <a:pPr marL="285750" indent="-285750">
              <a:buFontTx/>
              <a:buChar char="-"/>
            </a:pPr>
            <a:r>
              <a:rPr lang="lt-LT" sz="3200" dirty="0">
                <a:solidFill>
                  <a:srgbClr val="0070C0"/>
                </a:solidFill>
                <a:effectLst>
                  <a:outerShdw blurRad="38100" dist="38100" dir="2700000" algn="tl">
                    <a:srgbClr val="000000">
                      <a:alpha val="43137"/>
                    </a:srgbClr>
                  </a:outerShdw>
                </a:effectLst>
              </a:rPr>
              <a:t>pasitikrina ar geru keliu eina;</a:t>
            </a:r>
          </a:p>
          <a:p>
            <a:pPr marL="285750" indent="-285750">
              <a:buFontTx/>
              <a:buChar char="-"/>
            </a:pPr>
            <a:r>
              <a:rPr lang="lt-LT" sz="3200" dirty="0">
                <a:solidFill>
                  <a:srgbClr val="0070C0"/>
                </a:solidFill>
                <a:effectLst>
                  <a:outerShdw blurRad="38100" dist="38100" dir="2700000" algn="tl">
                    <a:srgbClr val="000000">
                      <a:alpha val="43137"/>
                    </a:srgbClr>
                  </a:outerShdw>
                </a:effectLst>
              </a:rPr>
              <a:t>įžvelgia giluminius dalykus;</a:t>
            </a:r>
          </a:p>
          <a:p>
            <a:pPr marL="285750" indent="-285750">
              <a:buFontTx/>
              <a:buChar char="-"/>
            </a:pPr>
            <a:r>
              <a:rPr lang="lt-LT" sz="3200" dirty="0">
                <a:solidFill>
                  <a:srgbClr val="0070C0"/>
                </a:solidFill>
                <a:effectLst>
                  <a:outerShdw blurRad="38100" dist="38100" dir="2700000" algn="tl">
                    <a:srgbClr val="000000">
                      <a:alpha val="43137"/>
                    </a:srgbClr>
                  </a:outerShdw>
                </a:effectLst>
              </a:rPr>
              <a:t>atranda naujas galimybes.</a:t>
            </a:r>
          </a:p>
        </p:txBody>
      </p:sp>
    </p:spTree>
    <p:extLst>
      <p:ext uri="{BB962C8B-B14F-4D97-AF65-F5344CB8AC3E}">
        <p14:creationId xmlns:p14="http://schemas.microsoft.com/office/powerpoint/2010/main" val="4192807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0" y="0"/>
            <a:ext cx="9144000" cy="6858000"/>
          </a:xfrm>
          <a:prstGeom prst="rect">
            <a:avLst/>
          </a:prstGeom>
        </p:spPr>
      </p:pic>
      <p:sp>
        <p:nvSpPr>
          <p:cNvPr id="3" name="Stačiakampis 2"/>
          <p:cNvSpPr/>
          <p:nvPr/>
        </p:nvSpPr>
        <p:spPr>
          <a:xfrm>
            <a:off x="3549520" y="4303455"/>
            <a:ext cx="5594480" cy="2554545"/>
          </a:xfrm>
          <a:prstGeom prst="rect">
            <a:avLst/>
          </a:prstGeom>
          <a:noFill/>
        </p:spPr>
        <p:txBody>
          <a:bodyPr wrap="none" lIns="91440" tIns="45720" rIns="91440" bIns="45720">
            <a:spAutoFit/>
          </a:bodyPr>
          <a:lstStyle/>
          <a:p>
            <a:pPr algn="ctr"/>
            <a:r>
              <a:rPr lang="lt-LT" sz="3200" dirty="0">
                <a:ln w="0"/>
                <a:solidFill>
                  <a:schemeClr val="bg1"/>
                </a:solidFill>
              </a:rPr>
              <a:t>Ateitis turi daug pavadinimų:</a:t>
            </a:r>
          </a:p>
          <a:p>
            <a:pPr algn="ctr"/>
            <a:r>
              <a:rPr lang="lt-LT" sz="3200" b="0" cap="none" spc="0" dirty="0">
                <a:ln w="0"/>
                <a:solidFill>
                  <a:schemeClr val="bg1"/>
                </a:solidFill>
                <a:effectLst/>
              </a:rPr>
              <a:t>silpnam – kažkas nepasiekiamo, </a:t>
            </a:r>
          </a:p>
          <a:p>
            <a:r>
              <a:rPr lang="lt-LT" sz="3200" dirty="0">
                <a:ln w="0"/>
                <a:solidFill>
                  <a:schemeClr val="bg1"/>
                </a:solidFill>
              </a:rPr>
              <a:t>bailiam – kažkas baisaus,</a:t>
            </a:r>
          </a:p>
          <a:p>
            <a:r>
              <a:rPr lang="lt-LT" sz="3200" b="0" cap="none" spc="0" dirty="0">
                <a:ln w="0"/>
                <a:solidFill>
                  <a:schemeClr val="bg1"/>
                </a:solidFill>
                <a:effectLst/>
              </a:rPr>
              <a:t>drąsiam galimybė.</a:t>
            </a:r>
          </a:p>
          <a:p>
            <a:r>
              <a:rPr lang="lt-LT" sz="3200" dirty="0">
                <a:ln w="0"/>
                <a:solidFill>
                  <a:schemeClr val="bg1"/>
                </a:solidFill>
              </a:rPr>
              <a:t>			V. Hugo</a:t>
            </a:r>
            <a:endParaRPr lang="lt-LT" sz="3200" b="0" cap="none" spc="0" dirty="0">
              <a:ln w="0"/>
              <a:solidFill>
                <a:schemeClr val="bg1"/>
              </a:solidFill>
              <a:effectLst/>
            </a:endParaRPr>
          </a:p>
        </p:txBody>
      </p:sp>
    </p:spTree>
    <p:extLst>
      <p:ext uri="{BB962C8B-B14F-4D97-AF65-F5344CB8AC3E}">
        <p14:creationId xmlns:p14="http://schemas.microsoft.com/office/powerpoint/2010/main" val="69104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05879" y="2006440"/>
            <a:ext cx="7825199" cy="1754326"/>
          </a:xfrm>
          <a:prstGeom prst="rect">
            <a:avLst/>
          </a:prstGeom>
          <a:noFill/>
        </p:spPr>
        <p:txBody>
          <a:bodyPr wrap="square" lIns="91440" tIns="45720" rIns="91440" bIns="45720">
            <a:spAutoFit/>
          </a:bodyPr>
          <a:lstStyle/>
          <a:p>
            <a:pPr algn="ctr"/>
            <a:r>
              <a:rPr lang="lt-LT" sz="5400" b="1" cap="none" spc="0"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rPr>
              <a:t>Kokios veiklos įsivertinimo galimybės?</a:t>
            </a:r>
          </a:p>
        </p:txBody>
      </p:sp>
    </p:spTree>
    <p:extLst>
      <p:ext uri="{BB962C8B-B14F-4D97-AF65-F5344CB8AC3E}">
        <p14:creationId xmlns:p14="http://schemas.microsoft.com/office/powerpoint/2010/main" val="314409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66427" y="565098"/>
            <a:ext cx="8105613" cy="1815882"/>
          </a:xfrm>
          <a:prstGeom prst="rect">
            <a:avLst/>
          </a:prstGeom>
        </p:spPr>
        <p:txBody>
          <a:bodyPr wrap="square">
            <a:spAutoFit/>
          </a:bodyPr>
          <a:lstStyle/>
          <a:p>
            <a:r>
              <a:rPr lang="lt-LT" sz="2800" dirty="0"/>
              <a:t>Mokyklos veiklos įsivertinimo modelis (2014) yra viena iš galimybių įsivertinant veiklos kokybę.</a:t>
            </a:r>
          </a:p>
          <a:p>
            <a:r>
              <a:rPr lang="lt-LT" sz="2800" dirty="0"/>
              <a:t>Šį modelį sudaro keturios įsivertinimo sritys, susijusios priežastiniais ryšiais:</a:t>
            </a:r>
          </a:p>
        </p:txBody>
      </p:sp>
      <p:pic>
        <p:nvPicPr>
          <p:cNvPr id="3" name="Paveikslėlis 2"/>
          <p:cNvPicPr>
            <a:picLocks noChangeAspect="1"/>
          </p:cNvPicPr>
          <p:nvPr/>
        </p:nvPicPr>
        <p:blipFill>
          <a:blip r:embed="rId2"/>
          <a:stretch>
            <a:fillRect/>
          </a:stretch>
        </p:blipFill>
        <p:spPr>
          <a:xfrm>
            <a:off x="-12229" y="2836190"/>
            <a:ext cx="9156229" cy="3068664"/>
          </a:xfrm>
          <a:prstGeom prst="rect">
            <a:avLst/>
          </a:prstGeom>
        </p:spPr>
      </p:pic>
    </p:spTree>
    <p:extLst>
      <p:ext uri="{BB962C8B-B14F-4D97-AF65-F5344CB8AC3E}">
        <p14:creationId xmlns:p14="http://schemas.microsoft.com/office/powerpoint/2010/main" val="287873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532609877"/>
              </p:ext>
            </p:extLst>
          </p:nvPr>
        </p:nvGraphicFramePr>
        <p:xfrm>
          <a:off x="0" y="108488"/>
          <a:ext cx="9143999" cy="644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292312" y="1627322"/>
            <a:ext cx="2758682" cy="83099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lt-LT" sz="2400" dirty="0">
                <a:solidFill>
                  <a:schemeClr val="tx1"/>
                </a:solidFill>
              </a:rPr>
              <a:t>Įsivertinimo </a:t>
            </a:r>
          </a:p>
          <a:p>
            <a:r>
              <a:rPr lang="lt-LT" sz="2400" dirty="0">
                <a:solidFill>
                  <a:schemeClr val="tx1"/>
                </a:solidFill>
              </a:rPr>
              <a:t>modelio sandara</a:t>
            </a:r>
          </a:p>
        </p:txBody>
      </p:sp>
      <p:sp>
        <p:nvSpPr>
          <p:cNvPr id="4" name="TextBox 3"/>
          <p:cNvSpPr txBox="1"/>
          <p:nvPr/>
        </p:nvSpPr>
        <p:spPr>
          <a:xfrm>
            <a:off x="6028841" y="5470902"/>
            <a:ext cx="1443024" cy="523220"/>
          </a:xfrm>
          <a:prstGeom prst="rect">
            <a:avLst/>
          </a:prstGeom>
          <a:noFill/>
        </p:spPr>
        <p:txBody>
          <a:bodyPr wrap="none" rtlCol="0">
            <a:spAutoFit/>
          </a:bodyPr>
          <a:lstStyle/>
          <a:p>
            <a:r>
              <a:rPr lang="lt-LT" sz="2800" dirty="0"/>
              <a:t>Principai</a:t>
            </a:r>
          </a:p>
        </p:txBody>
      </p:sp>
      <p:sp>
        <p:nvSpPr>
          <p:cNvPr id="5" name="TextBox 4"/>
          <p:cNvSpPr txBox="1"/>
          <p:nvPr/>
        </p:nvSpPr>
        <p:spPr>
          <a:xfrm>
            <a:off x="635430" y="1441342"/>
            <a:ext cx="2216257" cy="830997"/>
          </a:xfrm>
          <a:prstGeom prst="rect">
            <a:avLst/>
          </a:prstGeom>
          <a:noFill/>
        </p:spPr>
        <p:txBody>
          <a:bodyPr wrap="square" rtlCol="0">
            <a:spAutoFit/>
          </a:bodyPr>
          <a:lstStyle/>
          <a:p>
            <a:r>
              <a:rPr lang="lt-LT" sz="2400" dirty="0"/>
              <a:t>IQUES online</a:t>
            </a:r>
          </a:p>
          <a:p>
            <a:r>
              <a:rPr lang="lt-LT" sz="2400" dirty="0"/>
              <a:t>klausimynai</a:t>
            </a:r>
          </a:p>
        </p:txBody>
      </p:sp>
    </p:spTree>
    <p:extLst>
      <p:ext uri="{BB962C8B-B14F-4D97-AF65-F5344CB8AC3E}">
        <p14:creationId xmlns:p14="http://schemas.microsoft.com/office/powerpoint/2010/main" val="383539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71542" y="2245441"/>
            <a:ext cx="8603490" cy="1754326"/>
          </a:xfrm>
          <a:prstGeom prst="rect">
            <a:avLst/>
          </a:prstGeom>
          <a:noFill/>
        </p:spPr>
        <p:txBody>
          <a:bodyPr wrap="square" lIns="91440" tIns="45720" rIns="91440" bIns="45720">
            <a:spAutoFit/>
          </a:bodyPr>
          <a:lstStyle/>
          <a:p>
            <a:pPr algn="ctr"/>
            <a:r>
              <a:rPr lang="lt-LT" sz="5400" b="1" cap="none" spc="0"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rPr>
              <a:t>Kaip sudaryta įsivertinimo rodiklių sistema?</a:t>
            </a:r>
          </a:p>
        </p:txBody>
      </p:sp>
    </p:spTree>
    <p:extLst>
      <p:ext uri="{BB962C8B-B14F-4D97-AF65-F5344CB8AC3E}">
        <p14:creationId xmlns:p14="http://schemas.microsoft.com/office/powerpoint/2010/main" val="325407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960895" y="1249979"/>
            <a:ext cx="6989736" cy="3108543"/>
          </a:xfrm>
          <a:prstGeom prst="rect">
            <a:avLst/>
          </a:prstGeom>
        </p:spPr>
        <p:txBody>
          <a:bodyPr wrap="square">
            <a:spAutoFit/>
          </a:bodyPr>
          <a:lstStyle/>
          <a:p>
            <a:pPr algn="ctr"/>
            <a:r>
              <a:rPr lang="lt-LT" sz="2800" dirty="0">
                <a:effectLst>
                  <a:outerShdw blurRad="38100" dist="38100" dir="2700000" algn="tl">
                    <a:srgbClr val="000000">
                      <a:alpha val="43137"/>
                    </a:srgbClr>
                  </a:outerShdw>
                </a:effectLst>
              </a:rPr>
              <a:t>Rodiklių sistema sudaryta iš sričių, kurios detalizuojamos temomis, o šios dar smulkiau skaidomos į rodiklius.</a:t>
            </a:r>
          </a:p>
          <a:p>
            <a:pPr algn="ctr"/>
            <a:r>
              <a:rPr lang="lt-LT" sz="2800" dirty="0">
                <a:effectLst>
                  <a:outerShdw blurRad="38100" dist="38100" dir="2700000" algn="tl">
                    <a:srgbClr val="000000">
                      <a:alpha val="43137"/>
                    </a:srgbClr>
                  </a:outerShdw>
                </a:effectLst>
              </a:rPr>
              <a:t> Greta rodiklio pavadinimo pateikti raktiniai žodžiai, lakoniškai įvardinantys rodiklio turinį, esminį kokybės požymį ar jos vertinimo kriterijų. </a:t>
            </a:r>
          </a:p>
        </p:txBody>
      </p:sp>
    </p:spTree>
    <p:extLst>
      <p:ext uri="{BB962C8B-B14F-4D97-AF65-F5344CB8AC3E}">
        <p14:creationId xmlns:p14="http://schemas.microsoft.com/office/powerpoint/2010/main" val="34648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038386" y="2580863"/>
            <a:ext cx="7268705" cy="1384995"/>
          </a:xfrm>
          <a:prstGeom prst="rect">
            <a:avLst/>
          </a:prstGeom>
        </p:spPr>
        <p:txBody>
          <a:bodyPr wrap="square">
            <a:spAutoFit/>
          </a:bodyPr>
          <a:lstStyle/>
          <a:p>
            <a:pPr algn="just"/>
            <a:r>
              <a:rPr lang="lt-LT" sz="2800" dirty="0">
                <a:effectLst>
                  <a:outerShdw blurRad="38100" dist="38100" dir="2700000" algn="tl">
                    <a:srgbClr val="000000">
                      <a:alpha val="43137"/>
                    </a:srgbClr>
                  </a:outerShdw>
                </a:effectLst>
              </a:rPr>
              <a:t>Detaliajame rodiklio aprašyme nurodytas pageidaujamas, idealus mokyklos veiklos būvis, atitinkantis aukščiausią - ketvirtą - kokybės lygį. </a:t>
            </a:r>
          </a:p>
        </p:txBody>
      </p:sp>
    </p:spTree>
    <p:extLst>
      <p:ext uri="{BB962C8B-B14F-4D97-AF65-F5344CB8AC3E}">
        <p14:creationId xmlns:p14="http://schemas.microsoft.com/office/powerpoint/2010/main" val="151479586"/>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DDBAE66-4057-4F5A-ACE2-5DF93DB544EE}" vid="{B7D66607-949D-486B-BCD7-84162E389A60}"/>
    </a:ext>
  </a:extLst>
</a:theme>
</file>

<file path=docProps/app.xml><?xml version="1.0" encoding="utf-8"?>
<Properties xmlns="http://schemas.openxmlformats.org/officeDocument/2006/extended-properties" xmlns:vt="http://schemas.openxmlformats.org/officeDocument/2006/docPropsVTypes">
  <Template>Theme1</Template>
  <TotalTime>636</TotalTime>
  <Words>1212</Words>
  <Application>Microsoft Office PowerPoint</Application>
  <PresentationFormat>Demonstracija ekrane (4:3)</PresentationFormat>
  <Paragraphs>131</Paragraphs>
  <Slides>38</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38</vt:i4>
      </vt:variant>
    </vt:vector>
  </HeadingPairs>
  <TitlesOfParts>
    <vt:vector size="42" baseType="lpstr">
      <vt:lpstr>Arial</vt:lpstr>
      <vt:lpstr>Calibri</vt:lpstr>
      <vt:lpstr>Calibri Light</vt:lpstr>
      <vt:lpstr>Theme1</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Alisa</dc:creator>
  <cp:lastModifiedBy>Julija Baze</cp:lastModifiedBy>
  <cp:revision>44</cp:revision>
  <dcterms:created xsi:type="dcterms:W3CDTF">2016-03-20T12:14:37Z</dcterms:created>
  <dcterms:modified xsi:type="dcterms:W3CDTF">2019-10-23T14:16:20Z</dcterms:modified>
</cp:coreProperties>
</file>